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300" r:id="rId2"/>
  </p:sldIdLst>
  <p:sldSz cx="10080625" cy="594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1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072"/>
    <a:srgbClr val="329D9C"/>
    <a:srgbClr val="DA513A"/>
    <a:srgbClr val="767171"/>
    <a:srgbClr val="C7B03D"/>
    <a:srgbClr val="333F50"/>
    <a:srgbClr val="D2C064"/>
    <a:srgbClr val="EAE2B7"/>
    <a:srgbClr val="F77F00"/>
    <a:srgbClr val="F39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0"/>
    <p:restoredTop sz="94170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1408" y="184"/>
      </p:cViewPr>
      <p:guideLst>
        <p:guide orient="horz" pos="187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B5B38-F44E-924C-B999-F45B30B5C01D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1143000"/>
            <a:ext cx="5235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A9010-8E02-6D4C-9AD7-6257ADA84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19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11213" y="1143000"/>
            <a:ext cx="52355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C7D83-A3C2-F34A-8572-06713199F4A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38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972195"/>
            <a:ext cx="7560469" cy="2068148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120099"/>
            <a:ext cx="7560469" cy="1434227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7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795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16272"/>
            <a:ext cx="2173635" cy="503423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16272"/>
            <a:ext cx="6394896" cy="503423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11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04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480982"/>
            <a:ext cx="8694539" cy="247105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3975410"/>
            <a:ext cx="8694539" cy="129946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96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1581363"/>
            <a:ext cx="4284266" cy="37691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1581363"/>
            <a:ext cx="4284266" cy="37691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85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16273"/>
            <a:ext cx="8694539" cy="114820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456229"/>
            <a:ext cx="4264576" cy="713676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169905"/>
            <a:ext cx="4264576" cy="31916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1456229"/>
            <a:ext cx="4285579" cy="713676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2169905"/>
            <a:ext cx="4285579" cy="31916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732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61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096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96028"/>
            <a:ext cx="3251264" cy="1386099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855312"/>
            <a:ext cx="5103316" cy="4221552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1782127"/>
            <a:ext cx="3251264" cy="3301612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63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96028"/>
            <a:ext cx="3251264" cy="1386099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855312"/>
            <a:ext cx="5103316" cy="4221552"/>
          </a:xfrm>
        </p:spPr>
        <p:txBody>
          <a:bodyPr anchor="t"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1782127"/>
            <a:ext cx="3251264" cy="3301612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764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316273"/>
            <a:ext cx="8694539" cy="114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1581363"/>
            <a:ext cx="8694539" cy="376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5505894"/>
            <a:ext cx="2268141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E3857-7612-4145-AB68-865D2B45CB56}" type="datetimeFigureOut">
              <a:rPr kumimoji="1" lang="zh-CN" altLang="en-US" smtClean="0"/>
              <a:t>2024/5/1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5505894"/>
            <a:ext cx="3402211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5505894"/>
            <a:ext cx="2268141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7B186-9160-A940-9ABB-3F64C7DA9C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17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016FF2-005A-1666-A40F-30F92B59D793}"/>
              </a:ext>
            </a:extLst>
          </p:cNvPr>
          <p:cNvGrpSpPr/>
          <p:nvPr/>
        </p:nvGrpSpPr>
        <p:grpSpPr>
          <a:xfrm>
            <a:off x="262750" y="16969"/>
            <a:ext cx="8617440" cy="5919478"/>
            <a:chOff x="262750" y="16969"/>
            <a:chExt cx="8617440" cy="5919478"/>
          </a:xfrm>
        </p:grpSpPr>
        <p:grpSp>
          <p:nvGrpSpPr>
            <p:cNvPr id="568" name="组合 567">
              <a:extLst>
                <a:ext uri="{FF2B5EF4-FFF2-40B4-BE49-F238E27FC236}">
                  <a16:creationId xmlns:a16="http://schemas.microsoft.com/office/drawing/2014/main" id="{652B928D-B1E7-549A-5211-50C353646A17}"/>
                </a:ext>
              </a:extLst>
            </p:cNvPr>
            <p:cNvGrpSpPr/>
            <p:nvPr/>
          </p:nvGrpSpPr>
          <p:grpSpPr>
            <a:xfrm>
              <a:off x="3804647" y="5396389"/>
              <a:ext cx="849474" cy="540058"/>
              <a:chOff x="4782089" y="8326843"/>
              <a:chExt cx="1055361" cy="558023"/>
            </a:xfrm>
          </p:grpSpPr>
          <p:sp>
            <p:nvSpPr>
              <p:cNvPr id="569" name="梯形 568">
                <a:extLst>
                  <a:ext uri="{FF2B5EF4-FFF2-40B4-BE49-F238E27FC236}">
                    <a16:creationId xmlns:a16="http://schemas.microsoft.com/office/drawing/2014/main" id="{D3F41EB2-2754-9D6F-5593-1489576D2E21}"/>
                  </a:ext>
                </a:extLst>
              </p:cNvPr>
              <p:cNvSpPr/>
              <p:nvPr/>
            </p:nvSpPr>
            <p:spPr>
              <a:xfrm>
                <a:off x="4782089" y="8338282"/>
                <a:ext cx="959481" cy="516177"/>
              </a:xfrm>
              <a:prstGeom prst="trapezoid">
                <a:avLst>
                  <a:gd name="adj" fmla="val 79038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4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0" name="任意形状 252">
                <a:extLst>
                  <a:ext uri="{FF2B5EF4-FFF2-40B4-BE49-F238E27FC236}">
                    <a16:creationId xmlns:a16="http://schemas.microsoft.com/office/drawing/2014/main" id="{0039C439-C090-69A7-93E2-27CFF362956A}"/>
                  </a:ext>
                </a:extLst>
              </p:cNvPr>
              <p:cNvSpPr/>
              <p:nvPr/>
            </p:nvSpPr>
            <p:spPr>
              <a:xfrm>
                <a:off x="4787138" y="8326843"/>
                <a:ext cx="419455" cy="534103"/>
              </a:xfrm>
              <a:custGeom>
                <a:avLst/>
                <a:gdLst>
                  <a:gd name="connsiteX0" fmla="*/ 1400 w 496700"/>
                  <a:gd name="connsiteY0" fmla="*/ 632460 h 632460"/>
                  <a:gd name="connsiteX1" fmla="*/ 1400 w 496700"/>
                  <a:gd name="connsiteY1" fmla="*/ 632460 h 632460"/>
                  <a:gd name="connsiteX2" fmla="*/ 92840 w 496700"/>
                  <a:gd name="connsiteY2" fmla="*/ 617220 h 632460"/>
                  <a:gd name="connsiteX3" fmla="*/ 115700 w 496700"/>
                  <a:gd name="connsiteY3" fmla="*/ 601980 h 632460"/>
                  <a:gd name="connsiteX4" fmla="*/ 123320 w 496700"/>
                  <a:gd name="connsiteY4" fmla="*/ 579120 h 632460"/>
                  <a:gd name="connsiteX5" fmla="*/ 169040 w 496700"/>
                  <a:gd name="connsiteY5" fmla="*/ 541020 h 632460"/>
                  <a:gd name="connsiteX6" fmla="*/ 191900 w 496700"/>
                  <a:gd name="connsiteY6" fmla="*/ 533400 h 632460"/>
                  <a:gd name="connsiteX7" fmla="*/ 237620 w 496700"/>
                  <a:gd name="connsiteY7" fmla="*/ 510540 h 632460"/>
                  <a:gd name="connsiteX8" fmla="*/ 283340 w 496700"/>
                  <a:gd name="connsiteY8" fmla="*/ 480060 h 632460"/>
                  <a:gd name="connsiteX9" fmla="*/ 351920 w 496700"/>
                  <a:gd name="connsiteY9" fmla="*/ 434340 h 632460"/>
                  <a:gd name="connsiteX10" fmla="*/ 374780 w 496700"/>
                  <a:gd name="connsiteY10" fmla="*/ 419100 h 632460"/>
                  <a:gd name="connsiteX11" fmla="*/ 397640 w 496700"/>
                  <a:gd name="connsiteY11" fmla="*/ 403860 h 632460"/>
                  <a:gd name="connsiteX12" fmla="*/ 435740 w 496700"/>
                  <a:gd name="connsiteY12" fmla="*/ 358140 h 632460"/>
                  <a:gd name="connsiteX13" fmla="*/ 466220 w 496700"/>
                  <a:gd name="connsiteY13" fmla="*/ 289560 h 632460"/>
                  <a:gd name="connsiteX14" fmla="*/ 473840 w 496700"/>
                  <a:gd name="connsiteY14" fmla="*/ 213360 h 632460"/>
                  <a:gd name="connsiteX15" fmla="*/ 481460 w 496700"/>
                  <a:gd name="connsiteY15" fmla="*/ 182880 h 632460"/>
                  <a:gd name="connsiteX16" fmla="*/ 496700 w 496700"/>
                  <a:gd name="connsiteY16" fmla="*/ 83820 h 632460"/>
                  <a:gd name="connsiteX17" fmla="*/ 489080 w 496700"/>
                  <a:gd name="connsiteY17" fmla="*/ 60960 h 632460"/>
                  <a:gd name="connsiteX18" fmla="*/ 481460 w 496700"/>
                  <a:gd name="connsiteY18" fmla="*/ 7620 h 632460"/>
                  <a:gd name="connsiteX19" fmla="*/ 458600 w 496700"/>
                  <a:gd name="connsiteY19" fmla="*/ 0 h 632460"/>
                  <a:gd name="connsiteX20" fmla="*/ 382400 w 496700"/>
                  <a:gd name="connsiteY20" fmla="*/ 7620 h 632460"/>
                  <a:gd name="connsiteX21" fmla="*/ 329060 w 496700"/>
                  <a:gd name="connsiteY21" fmla="*/ 68580 h 632460"/>
                  <a:gd name="connsiteX22" fmla="*/ 306200 w 496700"/>
                  <a:gd name="connsiteY22" fmla="*/ 91440 h 632460"/>
                  <a:gd name="connsiteX23" fmla="*/ 290960 w 496700"/>
                  <a:gd name="connsiteY23" fmla="*/ 114300 h 632460"/>
                  <a:gd name="connsiteX24" fmla="*/ 237620 w 496700"/>
                  <a:gd name="connsiteY24" fmla="*/ 167640 h 632460"/>
                  <a:gd name="connsiteX25" fmla="*/ 199520 w 496700"/>
                  <a:gd name="connsiteY25" fmla="*/ 205740 h 632460"/>
                  <a:gd name="connsiteX26" fmla="*/ 184280 w 496700"/>
                  <a:gd name="connsiteY26" fmla="*/ 228600 h 632460"/>
                  <a:gd name="connsiteX27" fmla="*/ 161420 w 496700"/>
                  <a:gd name="connsiteY27" fmla="*/ 251460 h 632460"/>
                  <a:gd name="connsiteX28" fmla="*/ 153800 w 496700"/>
                  <a:gd name="connsiteY28" fmla="*/ 289560 h 632460"/>
                  <a:gd name="connsiteX29" fmla="*/ 123320 w 496700"/>
                  <a:gd name="connsiteY29" fmla="*/ 358140 h 632460"/>
                  <a:gd name="connsiteX30" fmla="*/ 108080 w 496700"/>
                  <a:gd name="connsiteY30" fmla="*/ 381000 h 632460"/>
                  <a:gd name="connsiteX31" fmla="*/ 92840 w 496700"/>
                  <a:gd name="connsiteY31" fmla="*/ 434340 h 632460"/>
                  <a:gd name="connsiteX32" fmla="*/ 69980 w 496700"/>
                  <a:gd name="connsiteY32" fmla="*/ 472440 h 632460"/>
                  <a:gd name="connsiteX33" fmla="*/ 62360 w 496700"/>
                  <a:gd name="connsiteY33" fmla="*/ 495300 h 632460"/>
                  <a:gd name="connsiteX34" fmla="*/ 47120 w 496700"/>
                  <a:gd name="connsiteY34" fmla="*/ 518160 h 632460"/>
                  <a:gd name="connsiteX35" fmla="*/ 39500 w 496700"/>
                  <a:gd name="connsiteY35" fmla="*/ 541020 h 632460"/>
                  <a:gd name="connsiteX36" fmla="*/ 1400 w 496700"/>
                  <a:gd name="connsiteY36" fmla="*/ 594360 h 632460"/>
                  <a:gd name="connsiteX37" fmla="*/ 1400 w 496700"/>
                  <a:gd name="connsiteY37" fmla="*/ 632460 h 63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6700" h="632460">
                    <a:moveTo>
                      <a:pt x="1400" y="632460"/>
                    </a:moveTo>
                    <a:lnTo>
                      <a:pt x="1400" y="632460"/>
                    </a:lnTo>
                    <a:cubicBezTo>
                      <a:pt x="23129" y="630046"/>
                      <a:pt x="67308" y="629986"/>
                      <a:pt x="92840" y="617220"/>
                    </a:cubicBezTo>
                    <a:cubicBezTo>
                      <a:pt x="101031" y="613124"/>
                      <a:pt x="108080" y="607060"/>
                      <a:pt x="115700" y="601980"/>
                    </a:cubicBezTo>
                    <a:cubicBezTo>
                      <a:pt x="118240" y="594360"/>
                      <a:pt x="118865" y="585803"/>
                      <a:pt x="123320" y="579120"/>
                    </a:cubicBezTo>
                    <a:cubicBezTo>
                      <a:pt x="131746" y="566481"/>
                      <a:pt x="154983" y="548048"/>
                      <a:pt x="169040" y="541020"/>
                    </a:cubicBezTo>
                    <a:cubicBezTo>
                      <a:pt x="176224" y="537428"/>
                      <a:pt x="184716" y="536992"/>
                      <a:pt x="191900" y="533400"/>
                    </a:cubicBezTo>
                    <a:cubicBezTo>
                      <a:pt x="250986" y="503857"/>
                      <a:pt x="180161" y="529693"/>
                      <a:pt x="237620" y="510540"/>
                    </a:cubicBezTo>
                    <a:cubicBezTo>
                      <a:pt x="288353" y="459807"/>
                      <a:pt x="233715" y="507629"/>
                      <a:pt x="283340" y="480060"/>
                    </a:cubicBezTo>
                    <a:lnTo>
                      <a:pt x="351920" y="434340"/>
                    </a:lnTo>
                    <a:lnTo>
                      <a:pt x="374780" y="419100"/>
                    </a:lnTo>
                    <a:cubicBezTo>
                      <a:pt x="382400" y="414020"/>
                      <a:pt x="391164" y="410336"/>
                      <a:pt x="397640" y="403860"/>
                    </a:cubicBezTo>
                    <a:cubicBezTo>
                      <a:pt x="411996" y="389504"/>
                      <a:pt x="427253" y="377236"/>
                      <a:pt x="435740" y="358140"/>
                    </a:cubicBezTo>
                    <a:cubicBezTo>
                      <a:pt x="472012" y="276528"/>
                      <a:pt x="431730" y="341295"/>
                      <a:pt x="466220" y="289560"/>
                    </a:cubicBezTo>
                    <a:cubicBezTo>
                      <a:pt x="468760" y="264160"/>
                      <a:pt x="470230" y="238630"/>
                      <a:pt x="473840" y="213360"/>
                    </a:cubicBezTo>
                    <a:cubicBezTo>
                      <a:pt x="475321" y="202993"/>
                      <a:pt x="479979" y="193247"/>
                      <a:pt x="481460" y="182880"/>
                    </a:cubicBezTo>
                    <a:cubicBezTo>
                      <a:pt x="496194" y="79744"/>
                      <a:pt x="479021" y="136857"/>
                      <a:pt x="496700" y="83820"/>
                    </a:cubicBezTo>
                    <a:cubicBezTo>
                      <a:pt x="494160" y="76200"/>
                      <a:pt x="490655" y="68836"/>
                      <a:pt x="489080" y="60960"/>
                    </a:cubicBezTo>
                    <a:cubicBezTo>
                      <a:pt x="485558" y="43348"/>
                      <a:pt x="489492" y="23684"/>
                      <a:pt x="481460" y="7620"/>
                    </a:cubicBezTo>
                    <a:cubicBezTo>
                      <a:pt x="477868" y="436"/>
                      <a:pt x="466220" y="2540"/>
                      <a:pt x="458600" y="0"/>
                    </a:cubicBezTo>
                    <a:cubicBezTo>
                      <a:pt x="433200" y="2540"/>
                      <a:pt x="407273" y="1880"/>
                      <a:pt x="382400" y="7620"/>
                    </a:cubicBezTo>
                    <a:cubicBezTo>
                      <a:pt x="354333" y="14097"/>
                      <a:pt x="344554" y="53086"/>
                      <a:pt x="329060" y="68580"/>
                    </a:cubicBezTo>
                    <a:cubicBezTo>
                      <a:pt x="321440" y="76200"/>
                      <a:pt x="313099" y="83161"/>
                      <a:pt x="306200" y="91440"/>
                    </a:cubicBezTo>
                    <a:cubicBezTo>
                      <a:pt x="300337" y="98475"/>
                      <a:pt x="297086" y="107493"/>
                      <a:pt x="290960" y="114300"/>
                    </a:cubicBezTo>
                    <a:cubicBezTo>
                      <a:pt x="274139" y="132990"/>
                      <a:pt x="251568" y="146718"/>
                      <a:pt x="237620" y="167640"/>
                    </a:cubicBezTo>
                    <a:cubicBezTo>
                      <a:pt x="217300" y="198120"/>
                      <a:pt x="230000" y="185420"/>
                      <a:pt x="199520" y="205740"/>
                    </a:cubicBezTo>
                    <a:cubicBezTo>
                      <a:pt x="194440" y="213360"/>
                      <a:pt x="190143" y="221565"/>
                      <a:pt x="184280" y="228600"/>
                    </a:cubicBezTo>
                    <a:cubicBezTo>
                      <a:pt x="177381" y="236879"/>
                      <a:pt x="166239" y="241821"/>
                      <a:pt x="161420" y="251460"/>
                    </a:cubicBezTo>
                    <a:cubicBezTo>
                      <a:pt x="155628" y="263044"/>
                      <a:pt x="157522" y="277155"/>
                      <a:pt x="153800" y="289560"/>
                    </a:cubicBezTo>
                    <a:cubicBezTo>
                      <a:pt x="148643" y="306749"/>
                      <a:pt x="132800" y="341550"/>
                      <a:pt x="123320" y="358140"/>
                    </a:cubicBezTo>
                    <a:cubicBezTo>
                      <a:pt x="118776" y="366091"/>
                      <a:pt x="113160" y="373380"/>
                      <a:pt x="108080" y="381000"/>
                    </a:cubicBezTo>
                    <a:cubicBezTo>
                      <a:pt x="105639" y="390766"/>
                      <a:pt x="98306" y="423408"/>
                      <a:pt x="92840" y="434340"/>
                    </a:cubicBezTo>
                    <a:cubicBezTo>
                      <a:pt x="86216" y="447587"/>
                      <a:pt x="76604" y="459193"/>
                      <a:pt x="69980" y="472440"/>
                    </a:cubicBezTo>
                    <a:cubicBezTo>
                      <a:pt x="66388" y="479624"/>
                      <a:pt x="65952" y="488116"/>
                      <a:pt x="62360" y="495300"/>
                    </a:cubicBezTo>
                    <a:cubicBezTo>
                      <a:pt x="58264" y="503491"/>
                      <a:pt x="51216" y="509969"/>
                      <a:pt x="47120" y="518160"/>
                    </a:cubicBezTo>
                    <a:cubicBezTo>
                      <a:pt x="43528" y="525344"/>
                      <a:pt x="43092" y="533836"/>
                      <a:pt x="39500" y="541020"/>
                    </a:cubicBezTo>
                    <a:cubicBezTo>
                      <a:pt x="32684" y="554651"/>
                      <a:pt x="8303" y="584005"/>
                      <a:pt x="1400" y="594360"/>
                    </a:cubicBezTo>
                    <a:cubicBezTo>
                      <a:pt x="-1750" y="599086"/>
                      <a:pt x="1400" y="626110"/>
                      <a:pt x="1400" y="6324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4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1" name="任意形状 253">
                <a:extLst>
                  <a:ext uri="{FF2B5EF4-FFF2-40B4-BE49-F238E27FC236}">
                    <a16:creationId xmlns:a16="http://schemas.microsoft.com/office/drawing/2014/main" id="{CA3A3020-7A57-7541-70DB-2457BEF435E1}"/>
                  </a:ext>
                </a:extLst>
              </p:cNvPr>
              <p:cNvSpPr/>
              <p:nvPr/>
            </p:nvSpPr>
            <p:spPr>
              <a:xfrm>
                <a:off x="4839399" y="8532761"/>
                <a:ext cx="331802" cy="352105"/>
              </a:xfrm>
              <a:custGeom>
                <a:avLst/>
                <a:gdLst>
                  <a:gd name="connsiteX0" fmla="*/ 85725 w 392906"/>
                  <a:gd name="connsiteY0" fmla="*/ 400050 h 416947"/>
                  <a:gd name="connsiteX1" fmla="*/ 85725 w 392906"/>
                  <a:gd name="connsiteY1" fmla="*/ 400050 h 416947"/>
                  <a:gd name="connsiteX2" fmla="*/ 171450 w 392906"/>
                  <a:gd name="connsiteY2" fmla="*/ 371475 h 416947"/>
                  <a:gd name="connsiteX3" fmla="*/ 192881 w 392906"/>
                  <a:gd name="connsiteY3" fmla="*/ 364331 h 416947"/>
                  <a:gd name="connsiteX4" fmla="*/ 228600 w 392906"/>
                  <a:gd name="connsiteY4" fmla="*/ 357187 h 416947"/>
                  <a:gd name="connsiteX5" fmla="*/ 250031 w 392906"/>
                  <a:gd name="connsiteY5" fmla="*/ 335756 h 416947"/>
                  <a:gd name="connsiteX6" fmla="*/ 271462 w 392906"/>
                  <a:gd name="connsiteY6" fmla="*/ 328612 h 416947"/>
                  <a:gd name="connsiteX7" fmla="*/ 285750 w 392906"/>
                  <a:gd name="connsiteY7" fmla="*/ 307181 h 416947"/>
                  <a:gd name="connsiteX8" fmla="*/ 328612 w 392906"/>
                  <a:gd name="connsiteY8" fmla="*/ 278606 h 416947"/>
                  <a:gd name="connsiteX9" fmla="*/ 357187 w 392906"/>
                  <a:gd name="connsiteY9" fmla="*/ 207168 h 416947"/>
                  <a:gd name="connsiteX10" fmla="*/ 378619 w 392906"/>
                  <a:gd name="connsiteY10" fmla="*/ 164306 h 416947"/>
                  <a:gd name="connsiteX11" fmla="*/ 385762 w 392906"/>
                  <a:gd name="connsiteY11" fmla="*/ 107156 h 416947"/>
                  <a:gd name="connsiteX12" fmla="*/ 385762 w 392906"/>
                  <a:gd name="connsiteY12" fmla="*/ 35718 h 416947"/>
                  <a:gd name="connsiteX13" fmla="*/ 371475 w 392906"/>
                  <a:gd name="connsiteY13" fmla="*/ 14287 h 416947"/>
                  <a:gd name="connsiteX14" fmla="*/ 328612 w 392906"/>
                  <a:gd name="connsiteY14" fmla="*/ 0 h 416947"/>
                  <a:gd name="connsiteX15" fmla="*/ 250031 w 392906"/>
                  <a:gd name="connsiteY15" fmla="*/ 7143 h 416947"/>
                  <a:gd name="connsiteX16" fmla="*/ 228600 w 392906"/>
                  <a:gd name="connsiteY16" fmla="*/ 21431 h 416947"/>
                  <a:gd name="connsiteX17" fmla="*/ 185737 w 392906"/>
                  <a:gd name="connsiteY17" fmla="*/ 64293 h 416947"/>
                  <a:gd name="connsiteX18" fmla="*/ 142875 w 392906"/>
                  <a:gd name="connsiteY18" fmla="*/ 107156 h 416947"/>
                  <a:gd name="connsiteX19" fmla="*/ 92869 w 392906"/>
                  <a:gd name="connsiteY19" fmla="*/ 171450 h 416947"/>
                  <a:gd name="connsiteX20" fmla="*/ 85725 w 392906"/>
                  <a:gd name="connsiteY20" fmla="*/ 192881 h 416947"/>
                  <a:gd name="connsiteX21" fmla="*/ 57150 w 392906"/>
                  <a:gd name="connsiteY21" fmla="*/ 242887 h 416947"/>
                  <a:gd name="connsiteX22" fmla="*/ 50006 w 392906"/>
                  <a:gd name="connsiteY22" fmla="*/ 271462 h 416947"/>
                  <a:gd name="connsiteX23" fmla="*/ 14287 w 392906"/>
                  <a:gd name="connsiteY23" fmla="*/ 314325 h 416947"/>
                  <a:gd name="connsiteX24" fmla="*/ 0 w 392906"/>
                  <a:gd name="connsiteY24" fmla="*/ 335756 h 416947"/>
                  <a:gd name="connsiteX25" fmla="*/ 14287 w 392906"/>
                  <a:gd name="connsiteY25" fmla="*/ 357187 h 416947"/>
                  <a:gd name="connsiteX26" fmla="*/ 21431 w 392906"/>
                  <a:gd name="connsiteY26" fmla="*/ 378618 h 416947"/>
                  <a:gd name="connsiteX27" fmla="*/ 42862 w 392906"/>
                  <a:gd name="connsiteY27" fmla="*/ 400050 h 416947"/>
                  <a:gd name="connsiteX28" fmla="*/ 64294 w 392906"/>
                  <a:gd name="connsiteY28" fmla="*/ 414337 h 416947"/>
                  <a:gd name="connsiteX29" fmla="*/ 85725 w 392906"/>
                  <a:gd name="connsiteY29" fmla="*/ 400050 h 416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2906" h="416947">
                    <a:moveTo>
                      <a:pt x="85725" y="400050"/>
                    </a:moveTo>
                    <a:lnTo>
                      <a:pt x="85725" y="400050"/>
                    </a:lnTo>
                    <a:lnTo>
                      <a:pt x="171450" y="371475"/>
                    </a:lnTo>
                    <a:cubicBezTo>
                      <a:pt x="178594" y="369094"/>
                      <a:pt x="185497" y="365808"/>
                      <a:pt x="192881" y="364331"/>
                    </a:cubicBezTo>
                    <a:lnTo>
                      <a:pt x="228600" y="357187"/>
                    </a:lnTo>
                    <a:cubicBezTo>
                      <a:pt x="235744" y="350043"/>
                      <a:pt x="241625" y="341360"/>
                      <a:pt x="250031" y="335756"/>
                    </a:cubicBezTo>
                    <a:cubicBezTo>
                      <a:pt x="256296" y="331579"/>
                      <a:pt x="265582" y="333316"/>
                      <a:pt x="271462" y="328612"/>
                    </a:cubicBezTo>
                    <a:cubicBezTo>
                      <a:pt x="278166" y="323249"/>
                      <a:pt x="279289" y="312835"/>
                      <a:pt x="285750" y="307181"/>
                    </a:cubicBezTo>
                    <a:cubicBezTo>
                      <a:pt x="298673" y="295874"/>
                      <a:pt x="328612" y="278606"/>
                      <a:pt x="328612" y="278606"/>
                    </a:cubicBezTo>
                    <a:cubicBezTo>
                      <a:pt x="361132" y="181047"/>
                      <a:pt x="325654" y="280745"/>
                      <a:pt x="357187" y="207168"/>
                    </a:cubicBezTo>
                    <a:cubicBezTo>
                      <a:pt x="374931" y="165765"/>
                      <a:pt x="351164" y="205487"/>
                      <a:pt x="378619" y="164306"/>
                    </a:cubicBezTo>
                    <a:cubicBezTo>
                      <a:pt x="381000" y="145256"/>
                      <a:pt x="383047" y="126161"/>
                      <a:pt x="385762" y="107156"/>
                    </a:cubicBezTo>
                    <a:cubicBezTo>
                      <a:pt x="390774" y="72070"/>
                      <a:pt x="398958" y="66510"/>
                      <a:pt x="385762" y="35718"/>
                    </a:cubicBezTo>
                    <a:cubicBezTo>
                      <a:pt x="382380" y="27827"/>
                      <a:pt x="378756" y="18837"/>
                      <a:pt x="371475" y="14287"/>
                    </a:cubicBezTo>
                    <a:cubicBezTo>
                      <a:pt x="358704" y="6305"/>
                      <a:pt x="328612" y="0"/>
                      <a:pt x="328612" y="0"/>
                    </a:cubicBezTo>
                    <a:cubicBezTo>
                      <a:pt x="302418" y="2381"/>
                      <a:pt x="275749" y="1632"/>
                      <a:pt x="250031" y="7143"/>
                    </a:cubicBezTo>
                    <a:cubicBezTo>
                      <a:pt x="241636" y="8942"/>
                      <a:pt x="235017" y="15727"/>
                      <a:pt x="228600" y="21431"/>
                    </a:cubicBezTo>
                    <a:cubicBezTo>
                      <a:pt x="213498" y="34855"/>
                      <a:pt x="201901" y="52169"/>
                      <a:pt x="185737" y="64293"/>
                    </a:cubicBezTo>
                    <a:cubicBezTo>
                      <a:pt x="130977" y="105365"/>
                      <a:pt x="177696" y="65371"/>
                      <a:pt x="142875" y="107156"/>
                    </a:cubicBezTo>
                    <a:cubicBezTo>
                      <a:pt x="122328" y="131813"/>
                      <a:pt x="104907" y="135336"/>
                      <a:pt x="92869" y="171450"/>
                    </a:cubicBezTo>
                    <a:cubicBezTo>
                      <a:pt x="90488" y="178594"/>
                      <a:pt x="89093" y="186146"/>
                      <a:pt x="85725" y="192881"/>
                    </a:cubicBezTo>
                    <a:cubicBezTo>
                      <a:pt x="64997" y="234334"/>
                      <a:pt x="75937" y="192788"/>
                      <a:pt x="57150" y="242887"/>
                    </a:cubicBezTo>
                    <a:cubicBezTo>
                      <a:pt x="53703" y="252080"/>
                      <a:pt x="53874" y="262438"/>
                      <a:pt x="50006" y="271462"/>
                    </a:cubicBezTo>
                    <a:cubicBezTo>
                      <a:pt x="40616" y="293373"/>
                      <a:pt x="29433" y="296150"/>
                      <a:pt x="14287" y="314325"/>
                    </a:cubicBezTo>
                    <a:cubicBezTo>
                      <a:pt x="8791" y="320921"/>
                      <a:pt x="4762" y="328612"/>
                      <a:pt x="0" y="335756"/>
                    </a:cubicBezTo>
                    <a:cubicBezTo>
                      <a:pt x="4762" y="342900"/>
                      <a:pt x="10447" y="349508"/>
                      <a:pt x="14287" y="357187"/>
                    </a:cubicBezTo>
                    <a:cubicBezTo>
                      <a:pt x="17655" y="363922"/>
                      <a:pt x="17254" y="372353"/>
                      <a:pt x="21431" y="378618"/>
                    </a:cubicBezTo>
                    <a:cubicBezTo>
                      <a:pt x="27035" y="387024"/>
                      <a:pt x="35101" y="393582"/>
                      <a:pt x="42862" y="400050"/>
                    </a:cubicBezTo>
                    <a:cubicBezTo>
                      <a:pt x="49458" y="405547"/>
                      <a:pt x="56615" y="410497"/>
                      <a:pt x="64294" y="414337"/>
                    </a:cubicBezTo>
                    <a:cubicBezTo>
                      <a:pt x="71029" y="417705"/>
                      <a:pt x="85725" y="421481"/>
                      <a:pt x="85725" y="4000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4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72" name="组合 571">
                <a:extLst>
                  <a:ext uri="{FF2B5EF4-FFF2-40B4-BE49-F238E27FC236}">
                    <a16:creationId xmlns:a16="http://schemas.microsoft.com/office/drawing/2014/main" id="{EC2902BF-CB8C-BD8F-321A-F8EF7D0BA18C}"/>
                  </a:ext>
                </a:extLst>
              </p:cNvPr>
              <p:cNvGrpSpPr/>
              <p:nvPr/>
            </p:nvGrpSpPr>
            <p:grpSpPr>
              <a:xfrm>
                <a:off x="5327524" y="8350371"/>
                <a:ext cx="509926" cy="510868"/>
                <a:chOff x="5385759" y="8250841"/>
                <a:chExt cx="603831" cy="604946"/>
              </a:xfrm>
            </p:grpSpPr>
            <p:sp>
              <p:nvSpPr>
                <p:cNvPr id="573" name="任意形状 257">
                  <a:extLst>
                    <a:ext uri="{FF2B5EF4-FFF2-40B4-BE49-F238E27FC236}">
                      <a16:creationId xmlns:a16="http://schemas.microsoft.com/office/drawing/2014/main" id="{1FECF809-8761-F0D8-9AF0-32A40690FBFE}"/>
                    </a:ext>
                  </a:extLst>
                </p:cNvPr>
                <p:cNvSpPr/>
                <p:nvPr/>
              </p:nvSpPr>
              <p:spPr>
                <a:xfrm rot="11030848">
                  <a:off x="5385759" y="8250841"/>
                  <a:ext cx="309040" cy="546443"/>
                </a:xfrm>
                <a:custGeom>
                  <a:avLst/>
                  <a:gdLst>
                    <a:gd name="connsiteX0" fmla="*/ 207169 w 464344"/>
                    <a:gd name="connsiteY0" fmla="*/ 50007 h 535782"/>
                    <a:gd name="connsiteX1" fmla="*/ 207169 w 464344"/>
                    <a:gd name="connsiteY1" fmla="*/ 50007 h 535782"/>
                    <a:gd name="connsiteX2" fmla="*/ 142875 w 464344"/>
                    <a:gd name="connsiteY2" fmla="*/ 57150 h 535782"/>
                    <a:gd name="connsiteX3" fmla="*/ 121444 w 464344"/>
                    <a:gd name="connsiteY3" fmla="*/ 35719 h 535782"/>
                    <a:gd name="connsiteX4" fmla="*/ 42863 w 464344"/>
                    <a:gd name="connsiteY4" fmla="*/ 0 h 535782"/>
                    <a:gd name="connsiteX5" fmla="*/ 21431 w 464344"/>
                    <a:gd name="connsiteY5" fmla="*/ 7144 h 535782"/>
                    <a:gd name="connsiteX6" fmla="*/ 0 w 464344"/>
                    <a:gd name="connsiteY6" fmla="*/ 50007 h 535782"/>
                    <a:gd name="connsiteX7" fmla="*/ 14288 w 464344"/>
                    <a:gd name="connsiteY7" fmla="*/ 121444 h 535782"/>
                    <a:gd name="connsiteX8" fmla="*/ 0 w 464344"/>
                    <a:gd name="connsiteY8" fmla="*/ 228600 h 535782"/>
                    <a:gd name="connsiteX9" fmla="*/ 21431 w 464344"/>
                    <a:gd name="connsiteY9" fmla="*/ 271463 h 535782"/>
                    <a:gd name="connsiteX10" fmla="*/ 28575 w 464344"/>
                    <a:gd name="connsiteY10" fmla="*/ 292894 h 535782"/>
                    <a:gd name="connsiteX11" fmla="*/ 42863 w 464344"/>
                    <a:gd name="connsiteY11" fmla="*/ 342900 h 535782"/>
                    <a:gd name="connsiteX12" fmla="*/ 57150 w 464344"/>
                    <a:gd name="connsiteY12" fmla="*/ 364332 h 535782"/>
                    <a:gd name="connsiteX13" fmla="*/ 71438 w 464344"/>
                    <a:gd name="connsiteY13" fmla="*/ 407194 h 535782"/>
                    <a:gd name="connsiteX14" fmla="*/ 85725 w 464344"/>
                    <a:gd name="connsiteY14" fmla="*/ 428625 h 535782"/>
                    <a:gd name="connsiteX15" fmla="*/ 92869 w 464344"/>
                    <a:gd name="connsiteY15" fmla="*/ 450057 h 535782"/>
                    <a:gd name="connsiteX16" fmla="*/ 157163 w 464344"/>
                    <a:gd name="connsiteY16" fmla="*/ 500063 h 535782"/>
                    <a:gd name="connsiteX17" fmla="*/ 178594 w 464344"/>
                    <a:gd name="connsiteY17" fmla="*/ 514350 h 535782"/>
                    <a:gd name="connsiteX18" fmla="*/ 200025 w 464344"/>
                    <a:gd name="connsiteY18" fmla="*/ 528638 h 535782"/>
                    <a:gd name="connsiteX19" fmla="*/ 221456 w 464344"/>
                    <a:gd name="connsiteY19" fmla="*/ 535782 h 535782"/>
                    <a:gd name="connsiteX20" fmla="*/ 378619 w 464344"/>
                    <a:gd name="connsiteY20" fmla="*/ 528638 h 535782"/>
                    <a:gd name="connsiteX21" fmla="*/ 400050 w 464344"/>
                    <a:gd name="connsiteY21" fmla="*/ 521494 h 535782"/>
                    <a:gd name="connsiteX22" fmla="*/ 421481 w 464344"/>
                    <a:gd name="connsiteY22" fmla="*/ 507207 h 535782"/>
                    <a:gd name="connsiteX23" fmla="*/ 435769 w 464344"/>
                    <a:gd name="connsiteY23" fmla="*/ 485775 h 535782"/>
                    <a:gd name="connsiteX24" fmla="*/ 457200 w 464344"/>
                    <a:gd name="connsiteY24" fmla="*/ 471488 h 535782"/>
                    <a:gd name="connsiteX25" fmla="*/ 464344 w 464344"/>
                    <a:gd name="connsiteY25" fmla="*/ 450057 h 535782"/>
                    <a:gd name="connsiteX26" fmla="*/ 450056 w 464344"/>
                    <a:gd name="connsiteY26" fmla="*/ 364332 h 535782"/>
                    <a:gd name="connsiteX27" fmla="*/ 435769 w 464344"/>
                    <a:gd name="connsiteY27" fmla="*/ 335757 h 535782"/>
                    <a:gd name="connsiteX28" fmla="*/ 421481 w 464344"/>
                    <a:gd name="connsiteY28" fmla="*/ 278607 h 535782"/>
                    <a:gd name="connsiteX29" fmla="*/ 392906 w 464344"/>
                    <a:gd name="connsiteY29" fmla="*/ 207169 h 535782"/>
                    <a:gd name="connsiteX30" fmla="*/ 357188 w 464344"/>
                    <a:gd name="connsiteY30" fmla="*/ 142875 h 535782"/>
                    <a:gd name="connsiteX31" fmla="*/ 342900 w 464344"/>
                    <a:gd name="connsiteY31" fmla="*/ 121444 h 535782"/>
                    <a:gd name="connsiteX32" fmla="*/ 300038 w 464344"/>
                    <a:gd name="connsiteY32" fmla="*/ 92869 h 535782"/>
                    <a:gd name="connsiteX33" fmla="*/ 278606 w 464344"/>
                    <a:gd name="connsiteY33" fmla="*/ 85725 h 535782"/>
                    <a:gd name="connsiteX34" fmla="*/ 257175 w 464344"/>
                    <a:gd name="connsiteY34" fmla="*/ 71438 h 535782"/>
                    <a:gd name="connsiteX35" fmla="*/ 207169 w 464344"/>
                    <a:gd name="connsiteY35" fmla="*/ 50007 h 535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64344" h="535782">
                      <a:moveTo>
                        <a:pt x="207169" y="50007"/>
                      </a:moveTo>
                      <a:lnTo>
                        <a:pt x="207169" y="50007"/>
                      </a:lnTo>
                      <a:cubicBezTo>
                        <a:pt x="185738" y="52388"/>
                        <a:pt x="164145" y="60695"/>
                        <a:pt x="142875" y="57150"/>
                      </a:cubicBezTo>
                      <a:cubicBezTo>
                        <a:pt x="132910" y="55489"/>
                        <a:pt x="129419" y="41921"/>
                        <a:pt x="121444" y="35719"/>
                      </a:cubicBezTo>
                      <a:cubicBezTo>
                        <a:pt x="78664" y="2446"/>
                        <a:pt x="88217" y="9071"/>
                        <a:pt x="42863" y="0"/>
                      </a:cubicBezTo>
                      <a:cubicBezTo>
                        <a:pt x="35719" y="2381"/>
                        <a:pt x="27311" y="2440"/>
                        <a:pt x="21431" y="7144"/>
                      </a:cubicBezTo>
                      <a:cubicBezTo>
                        <a:pt x="8842" y="17215"/>
                        <a:pt x="4706" y="35890"/>
                        <a:pt x="0" y="50007"/>
                      </a:cubicBezTo>
                      <a:cubicBezTo>
                        <a:pt x="34482" y="101730"/>
                        <a:pt x="36254" y="77510"/>
                        <a:pt x="14288" y="121444"/>
                      </a:cubicBezTo>
                      <a:cubicBezTo>
                        <a:pt x="12526" y="133775"/>
                        <a:pt x="0" y="219367"/>
                        <a:pt x="0" y="228600"/>
                      </a:cubicBezTo>
                      <a:cubicBezTo>
                        <a:pt x="0" y="246556"/>
                        <a:pt x="14207" y="257016"/>
                        <a:pt x="21431" y="271463"/>
                      </a:cubicBezTo>
                      <a:cubicBezTo>
                        <a:pt x="24799" y="278198"/>
                        <a:pt x="26506" y="285654"/>
                        <a:pt x="28575" y="292894"/>
                      </a:cubicBezTo>
                      <a:cubicBezTo>
                        <a:pt x="31628" y="303578"/>
                        <a:pt x="37153" y="331479"/>
                        <a:pt x="42863" y="342900"/>
                      </a:cubicBezTo>
                      <a:cubicBezTo>
                        <a:pt x="46703" y="350579"/>
                        <a:pt x="53663" y="356486"/>
                        <a:pt x="57150" y="364332"/>
                      </a:cubicBezTo>
                      <a:cubicBezTo>
                        <a:pt x="63267" y="378094"/>
                        <a:pt x="63084" y="394663"/>
                        <a:pt x="71438" y="407194"/>
                      </a:cubicBezTo>
                      <a:cubicBezTo>
                        <a:pt x="76200" y="414338"/>
                        <a:pt x="81885" y="420946"/>
                        <a:pt x="85725" y="428625"/>
                      </a:cubicBezTo>
                      <a:cubicBezTo>
                        <a:pt x="89093" y="435360"/>
                        <a:pt x="88692" y="443791"/>
                        <a:pt x="92869" y="450057"/>
                      </a:cubicBezTo>
                      <a:cubicBezTo>
                        <a:pt x="106298" y="470201"/>
                        <a:pt x="140133" y="488710"/>
                        <a:pt x="157163" y="500063"/>
                      </a:cubicBezTo>
                      <a:lnTo>
                        <a:pt x="178594" y="514350"/>
                      </a:lnTo>
                      <a:cubicBezTo>
                        <a:pt x="185738" y="519113"/>
                        <a:pt x="191880" y="525923"/>
                        <a:pt x="200025" y="528638"/>
                      </a:cubicBezTo>
                      <a:lnTo>
                        <a:pt x="221456" y="535782"/>
                      </a:lnTo>
                      <a:cubicBezTo>
                        <a:pt x="273844" y="533401"/>
                        <a:pt x="326344" y="532820"/>
                        <a:pt x="378619" y="528638"/>
                      </a:cubicBezTo>
                      <a:cubicBezTo>
                        <a:pt x="386125" y="528037"/>
                        <a:pt x="393315" y="524862"/>
                        <a:pt x="400050" y="521494"/>
                      </a:cubicBezTo>
                      <a:cubicBezTo>
                        <a:pt x="407729" y="517654"/>
                        <a:pt x="414337" y="511969"/>
                        <a:pt x="421481" y="507207"/>
                      </a:cubicBezTo>
                      <a:cubicBezTo>
                        <a:pt x="426244" y="500063"/>
                        <a:pt x="429698" y="491846"/>
                        <a:pt x="435769" y="485775"/>
                      </a:cubicBezTo>
                      <a:cubicBezTo>
                        <a:pt x="441840" y="479704"/>
                        <a:pt x="451837" y="478192"/>
                        <a:pt x="457200" y="471488"/>
                      </a:cubicBezTo>
                      <a:cubicBezTo>
                        <a:pt x="461904" y="465608"/>
                        <a:pt x="461963" y="457201"/>
                        <a:pt x="464344" y="450057"/>
                      </a:cubicBezTo>
                      <a:cubicBezTo>
                        <a:pt x="462726" y="438729"/>
                        <a:pt x="455280" y="380003"/>
                        <a:pt x="450056" y="364332"/>
                      </a:cubicBezTo>
                      <a:cubicBezTo>
                        <a:pt x="446688" y="354229"/>
                        <a:pt x="439137" y="345860"/>
                        <a:pt x="435769" y="335757"/>
                      </a:cubicBezTo>
                      <a:cubicBezTo>
                        <a:pt x="429559" y="317128"/>
                        <a:pt x="427690" y="297236"/>
                        <a:pt x="421481" y="278607"/>
                      </a:cubicBezTo>
                      <a:cubicBezTo>
                        <a:pt x="388960" y="181038"/>
                        <a:pt x="424442" y="280753"/>
                        <a:pt x="392906" y="207169"/>
                      </a:cubicBezTo>
                      <a:cubicBezTo>
                        <a:pt x="370272" y="154356"/>
                        <a:pt x="412884" y="226418"/>
                        <a:pt x="357188" y="142875"/>
                      </a:cubicBezTo>
                      <a:cubicBezTo>
                        <a:pt x="352425" y="135731"/>
                        <a:pt x="350044" y="126207"/>
                        <a:pt x="342900" y="121444"/>
                      </a:cubicBezTo>
                      <a:cubicBezTo>
                        <a:pt x="328613" y="111919"/>
                        <a:pt x="316328" y="98299"/>
                        <a:pt x="300038" y="92869"/>
                      </a:cubicBezTo>
                      <a:cubicBezTo>
                        <a:pt x="292894" y="90488"/>
                        <a:pt x="285341" y="89093"/>
                        <a:pt x="278606" y="85725"/>
                      </a:cubicBezTo>
                      <a:cubicBezTo>
                        <a:pt x="270927" y="81885"/>
                        <a:pt x="265021" y="74925"/>
                        <a:pt x="257175" y="71438"/>
                      </a:cubicBezTo>
                      <a:cubicBezTo>
                        <a:pt x="212054" y="51384"/>
                        <a:pt x="215503" y="53579"/>
                        <a:pt x="207169" y="5000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24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4" name="矩形 573">
                  <a:extLst>
                    <a:ext uri="{FF2B5EF4-FFF2-40B4-BE49-F238E27FC236}">
                      <a16:creationId xmlns:a16="http://schemas.microsoft.com/office/drawing/2014/main" id="{6ACAC2E0-53AF-565F-74B4-9AA30B1F9674}"/>
                    </a:ext>
                  </a:extLst>
                </p:cNvPr>
                <p:cNvSpPr/>
                <p:nvPr/>
              </p:nvSpPr>
              <p:spPr>
                <a:xfrm>
                  <a:off x="5558975" y="8543730"/>
                  <a:ext cx="430615" cy="3120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24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575" name="圆角矩形 484">
              <a:extLst>
                <a:ext uri="{FF2B5EF4-FFF2-40B4-BE49-F238E27FC236}">
                  <a16:creationId xmlns:a16="http://schemas.microsoft.com/office/drawing/2014/main" id="{0545751D-5610-3F42-89B1-B8275CA4A5AD}"/>
                </a:ext>
              </a:extLst>
            </p:cNvPr>
            <p:cNvSpPr/>
            <p:nvPr/>
          </p:nvSpPr>
          <p:spPr>
            <a:xfrm>
              <a:off x="1961353" y="5014011"/>
              <a:ext cx="369436" cy="124147"/>
            </a:xfrm>
            <a:prstGeom prst="roundRect">
              <a:avLst/>
            </a:prstGeom>
            <a:solidFill>
              <a:srgbClr val="C7B03D"/>
            </a:solidFill>
            <a:ln w="19050" cmpd="sng">
              <a:solidFill>
                <a:srgbClr val="C7B03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729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code2vec</a:t>
              </a:r>
            </a:p>
          </p:txBody>
        </p:sp>
        <p:sp>
          <p:nvSpPr>
            <p:cNvPr id="576" name="圆角矩形 486">
              <a:extLst>
                <a:ext uri="{FF2B5EF4-FFF2-40B4-BE49-F238E27FC236}">
                  <a16:creationId xmlns:a16="http://schemas.microsoft.com/office/drawing/2014/main" id="{795F6CB3-6238-4D41-93E4-7AC1528D9CFF}"/>
                </a:ext>
              </a:extLst>
            </p:cNvPr>
            <p:cNvSpPr/>
            <p:nvPr/>
          </p:nvSpPr>
          <p:spPr>
            <a:xfrm>
              <a:off x="1448236" y="5438060"/>
              <a:ext cx="368878" cy="124147"/>
            </a:xfrm>
            <a:prstGeom prst="roundRect">
              <a:avLst/>
            </a:prstGeom>
            <a:solidFill>
              <a:srgbClr val="C7B03D"/>
            </a:solidFill>
            <a:ln w="19050" cmpd="sng">
              <a:solidFill>
                <a:srgbClr val="C7B03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729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TBCNN</a:t>
              </a:r>
            </a:p>
          </p:txBody>
        </p:sp>
        <p:cxnSp>
          <p:nvCxnSpPr>
            <p:cNvPr id="577" name="直线箭头连接符 3">
              <a:extLst>
                <a:ext uri="{FF2B5EF4-FFF2-40B4-BE49-F238E27FC236}">
                  <a16:creationId xmlns:a16="http://schemas.microsoft.com/office/drawing/2014/main" id="{DE2695D9-A496-7F4E-8140-37C0039FA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812" y="54296"/>
              <a:ext cx="0" cy="5871391"/>
            </a:xfrm>
            <a:prstGeom prst="straightConnector1">
              <a:avLst/>
            </a:prstGeom>
            <a:ln w="44450">
              <a:solidFill>
                <a:schemeClr val="tx2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8" name="圆角矩形 49">
              <a:extLst>
                <a:ext uri="{FF2B5EF4-FFF2-40B4-BE49-F238E27FC236}">
                  <a16:creationId xmlns:a16="http://schemas.microsoft.com/office/drawing/2014/main" id="{67FC8898-F05D-7344-A2D2-B12C724A444E}"/>
                </a:ext>
              </a:extLst>
            </p:cNvPr>
            <p:cNvSpPr/>
            <p:nvPr/>
          </p:nvSpPr>
          <p:spPr>
            <a:xfrm>
              <a:off x="866963" y="4877760"/>
              <a:ext cx="344392" cy="1800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dirty="0">
                  <a:solidFill>
                    <a:srgbClr val="6481B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2019</a:t>
              </a:r>
              <a:endParaRPr kumimoji="1" lang="zh-CN" altLang="en-US" sz="832" b="1" dirty="0">
                <a:solidFill>
                  <a:srgbClr val="6481B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9" name="圆角矩形 50">
              <a:extLst>
                <a:ext uri="{FF2B5EF4-FFF2-40B4-BE49-F238E27FC236}">
                  <a16:creationId xmlns:a16="http://schemas.microsoft.com/office/drawing/2014/main" id="{CB37D17B-F477-3440-A883-C613E0A25B84}"/>
                </a:ext>
              </a:extLst>
            </p:cNvPr>
            <p:cNvSpPr/>
            <p:nvPr/>
          </p:nvSpPr>
          <p:spPr>
            <a:xfrm>
              <a:off x="866963" y="5304551"/>
              <a:ext cx="344392" cy="1800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dirty="0">
                  <a:solidFill>
                    <a:srgbClr val="6481B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2018</a:t>
              </a:r>
              <a:endParaRPr kumimoji="1" lang="zh-CN" altLang="en-US" sz="832" b="1" dirty="0">
                <a:solidFill>
                  <a:srgbClr val="6481B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0" name="圆角矩形 46">
              <a:extLst>
                <a:ext uri="{FF2B5EF4-FFF2-40B4-BE49-F238E27FC236}">
                  <a16:creationId xmlns:a16="http://schemas.microsoft.com/office/drawing/2014/main" id="{97F4EB20-622D-F14A-88CA-8439F3928C0C}"/>
                </a:ext>
              </a:extLst>
            </p:cNvPr>
            <p:cNvSpPr/>
            <p:nvPr/>
          </p:nvSpPr>
          <p:spPr>
            <a:xfrm>
              <a:off x="866963" y="4254436"/>
              <a:ext cx="344392" cy="1800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dirty="0">
                  <a:solidFill>
                    <a:srgbClr val="6481B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2020</a:t>
              </a:r>
              <a:endParaRPr kumimoji="1" lang="zh-CN" altLang="en-US" sz="832" b="1" dirty="0">
                <a:solidFill>
                  <a:srgbClr val="6481B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1" name="圆角矩形 101">
              <a:extLst>
                <a:ext uri="{FF2B5EF4-FFF2-40B4-BE49-F238E27FC236}">
                  <a16:creationId xmlns:a16="http://schemas.microsoft.com/office/drawing/2014/main" id="{15854010-C67F-7B4A-89E6-3EF976F68641}"/>
                </a:ext>
              </a:extLst>
            </p:cNvPr>
            <p:cNvSpPr/>
            <p:nvPr/>
          </p:nvSpPr>
          <p:spPr>
            <a:xfrm>
              <a:off x="866963" y="3616520"/>
              <a:ext cx="344392" cy="1800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dirty="0">
                  <a:solidFill>
                    <a:srgbClr val="6481B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2021</a:t>
              </a:r>
              <a:endParaRPr kumimoji="1" lang="zh-CN" altLang="en-US" sz="832" b="1" dirty="0">
                <a:solidFill>
                  <a:srgbClr val="6481B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2" name="圆角矩形 104">
              <a:extLst>
                <a:ext uri="{FF2B5EF4-FFF2-40B4-BE49-F238E27FC236}">
                  <a16:creationId xmlns:a16="http://schemas.microsoft.com/office/drawing/2014/main" id="{64452868-4479-E541-B308-DB8A62A58377}"/>
                </a:ext>
              </a:extLst>
            </p:cNvPr>
            <p:cNvSpPr/>
            <p:nvPr/>
          </p:nvSpPr>
          <p:spPr>
            <a:xfrm>
              <a:off x="866963" y="2813015"/>
              <a:ext cx="344392" cy="1800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dirty="0">
                  <a:solidFill>
                    <a:srgbClr val="6481B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2022</a:t>
              </a:r>
              <a:endParaRPr kumimoji="1" lang="zh-CN" altLang="en-US" sz="832" b="1" dirty="0">
                <a:solidFill>
                  <a:srgbClr val="6481B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83" name="组合 582">
              <a:extLst>
                <a:ext uri="{FF2B5EF4-FFF2-40B4-BE49-F238E27FC236}">
                  <a16:creationId xmlns:a16="http://schemas.microsoft.com/office/drawing/2014/main" id="{EA253629-78B0-3408-420E-7CC75E3EE21D}"/>
                </a:ext>
              </a:extLst>
            </p:cNvPr>
            <p:cNvGrpSpPr/>
            <p:nvPr/>
          </p:nvGrpSpPr>
          <p:grpSpPr>
            <a:xfrm>
              <a:off x="1215587" y="1750200"/>
              <a:ext cx="7560000" cy="3644354"/>
              <a:chOff x="2592567" y="1886404"/>
              <a:chExt cx="7560000" cy="3644354"/>
            </a:xfrm>
          </p:grpSpPr>
          <p:cxnSp>
            <p:nvCxnSpPr>
              <p:cNvPr id="584" name="直线连接符 21">
                <a:extLst>
                  <a:ext uri="{FF2B5EF4-FFF2-40B4-BE49-F238E27FC236}">
                    <a16:creationId xmlns:a16="http://schemas.microsoft.com/office/drawing/2014/main" id="{E0B7F3C1-9180-6844-BE43-C593C0F24C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2567" y="5530752"/>
                <a:ext cx="7560000" cy="6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直线连接符 41">
                <a:extLst>
                  <a:ext uri="{FF2B5EF4-FFF2-40B4-BE49-F238E27FC236}">
                    <a16:creationId xmlns:a16="http://schemas.microsoft.com/office/drawing/2014/main" id="{5D467A35-A4EB-6D42-A41C-70EF91856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2567" y="4479462"/>
                <a:ext cx="7560000" cy="2356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直线连接符 83">
                <a:extLst>
                  <a:ext uri="{FF2B5EF4-FFF2-40B4-BE49-F238E27FC236}">
                    <a16:creationId xmlns:a16="http://schemas.microsoft.com/office/drawing/2014/main" id="{96731B21-43F3-D04E-8CE0-645860AF3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2567" y="5102870"/>
                <a:ext cx="7560000" cy="2188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直线连接符 84">
                <a:extLst>
                  <a:ext uri="{FF2B5EF4-FFF2-40B4-BE49-F238E27FC236}">
                    <a16:creationId xmlns:a16="http://schemas.microsoft.com/office/drawing/2014/main" id="{D5D88CAC-4408-5B4E-BE0B-C94488862C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2567" y="3842723"/>
                <a:ext cx="7560000" cy="2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prstDash val="dash"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直线连接符 102">
                <a:extLst>
                  <a:ext uri="{FF2B5EF4-FFF2-40B4-BE49-F238E27FC236}">
                    <a16:creationId xmlns:a16="http://schemas.microsoft.com/office/drawing/2014/main" id="{F1152ED8-3605-F842-BE4A-1A35C8366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2567" y="3010610"/>
                <a:ext cx="7560000" cy="57218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直线连接符 165">
                <a:extLst>
                  <a:ext uri="{FF2B5EF4-FFF2-40B4-BE49-F238E27FC236}">
                    <a16:creationId xmlns:a16="http://schemas.microsoft.com/office/drawing/2014/main" id="{731C4166-7C7A-9B48-9BEE-B659EBF79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2567" y="1886404"/>
                <a:ext cx="7560000" cy="21738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0" name="圆角矩形 166">
              <a:extLst>
                <a:ext uri="{FF2B5EF4-FFF2-40B4-BE49-F238E27FC236}">
                  <a16:creationId xmlns:a16="http://schemas.microsoft.com/office/drawing/2014/main" id="{01CD38AD-4376-3D4B-AB33-F5D2BA2CC1EC}"/>
                </a:ext>
              </a:extLst>
            </p:cNvPr>
            <p:cNvSpPr/>
            <p:nvPr/>
          </p:nvSpPr>
          <p:spPr>
            <a:xfrm>
              <a:off x="866963" y="1671069"/>
              <a:ext cx="344392" cy="1800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dirty="0">
                  <a:solidFill>
                    <a:srgbClr val="6481B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2023</a:t>
              </a:r>
              <a:endParaRPr kumimoji="1" lang="zh-CN" altLang="en-US" sz="832" b="1" dirty="0">
                <a:solidFill>
                  <a:srgbClr val="6481B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1" name="圆角矩形 354">
              <a:extLst>
                <a:ext uri="{FF2B5EF4-FFF2-40B4-BE49-F238E27FC236}">
                  <a16:creationId xmlns:a16="http://schemas.microsoft.com/office/drawing/2014/main" id="{F869474A-1F43-DF45-A69E-7200890B5B03}"/>
                </a:ext>
              </a:extLst>
            </p:cNvPr>
            <p:cNvSpPr/>
            <p:nvPr/>
          </p:nvSpPr>
          <p:spPr>
            <a:xfrm>
              <a:off x="1406230" y="5017433"/>
              <a:ext cx="400172" cy="141671"/>
            </a:xfrm>
            <a:prstGeom prst="roundRect">
              <a:avLst/>
            </a:prstGeom>
            <a:solidFill>
              <a:srgbClr val="C7B03D"/>
            </a:solidFill>
            <a:ln w="19050" cmpd="sng">
              <a:solidFill>
                <a:srgbClr val="C7B03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code2seq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2" name="文本框 2">
              <a:extLst>
                <a:ext uri="{FF2B5EF4-FFF2-40B4-BE49-F238E27FC236}">
                  <a16:creationId xmlns:a16="http://schemas.microsoft.com/office/drawing/2014/main" id="{8B9D85E2-3CB7-C446-9152-E32D253175E4}"/>
                </a:ext>
              </a:extLst>
            </p:cNvPr>
            <p:cNvSpPr txBox="1"/>
            <p:nvPr/>
          </p:nvSpPr>
          <p:spPr>
            <a:xfrm>
              <a:off x="1138770" y="287491"/>
              <a:ext cx="3995885" cy="338554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2700" prst="relaxedInset"/>
              <a:bevelB w="12700" prst="convex"/>
              <a:extrusionClr>
                <a:schemeClr val="tx1"/>
              </a:extrusionClr>
            </a:sp3d>
          </p:spPr>
          <p:txBody>
            <a:bodyPr wrap="square" rtlCol="0">
              <a:spAutoFit/>
              <a:sp3d>
                <a:bevelB h="25400" prst="softRound"/>
              </a:sp3d>
            </a:bodyPr>
            <a:lstStyle/>
            <a:p>
              <a:pPr algn="ctr"/>
              <a:r>
                <a:rPr kumimoji="1" lang="en-SG" altLang="zh-CN" sz="1600" b="1" spc="-13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pple Symbols" panose="02000000000000000000" pitchFamily="2" charset="-79"/>
                  <a:cs typeface="Calibri" panose="020F0502020204030204" pitchFamily="34" charset="0"/>
                </a:rPr>
                <a:t>The Evolutionary Path of</a:t>
              </a:r>
              <a:r>
                <a:rPr kumimoji="1" lang="zh-CN" altLang="en-US" sz="1600" b="1" spc="-13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pple Symbols" panose="02000000000000000000" pitchFamily="2" charset="-79"/>
                  <a:cs typeface="Calibri" panose="020F0502020204030204" pitchFamily="34" charset="0"/>
                </a:rPr>
                <a:t> </a:t>
              </a:r>
              <a:r>
                <a:rPr kumimoji="1" lang="en-US" altLang="zh-CN" sz="1600" b="1" spc="-13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pple Symbols" panose="02000000000000000000" pitchFamily="2" charset="-79"/>
                  <a:cs typeface="Calibri" panose="020F0502020204030204" pitchFamily="34" charset="0"/>
                </a:rPr>
                <a:t>Language</a:t>
              </a:r>
              <a:r>
                <a:rPr kumimoji="1" lang="zh-CN" altLang="en-US" sz="1600" b="1" spc="-13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pple Symbols" panose="02000000000000000000" pitchFamily="2" charset="-79"/>
                  <a:cs typeface="Calibri" panose="020F0502020204030204" pitchFamily="34" charset="0"/>
                </a:rPr>
                <a:t> </a:t>
              </a:r>
              <a:r>
                <a:rPr kumimoji="1" lang="en-US" altLang="zh-CN" sz="1600" b="1" spc="-13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pple Symbols" panose="02000000000000000000" pitchFamily="2" charset="-79"/>
                  <a:cs typeface="Calibri" panose="020F0502020204030204" pitchFamily="34" charset="0"/>
                </a:rPr>
                <a:t>Models</a:t>
              </a:r>
              <a:r>
                <a:rPr kumimoji="1" lang="zh-CN" altLang="en-US" sz="1600" b="1" spc="-13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pple Symbols" panose="02000000000000000000" pitchFamily="2" charset="-79"/>
                  <a:cs typeface="Calibri" panose="020F0502020204030204" pitchFamily="34" charset="0"/>
                </a:rPr>
                <a:t> </a:t>
              </a:r>
              <a:r>
                <a:rPr kumimoji="1" lang="en-US" altLang="zh-CN" sz="1600" b="1" spc="-13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pple Symbols" panose="02000000000000000000" pitchFamily="2" charset="-79"/>
                  <a:cs typeface="Calibri" panose="020F0502020204030204" pitchFamily="34" charset="0"/>
                </a:rPr>
                <a:t>for</a:t>
              </a:r>
              <a:r>
                <a:rPr kumimoji="1" lang="zh-CN" altLang="en-US" sz="1600" b="1" spc="-13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pple Symbols" panose="02000000000000000000" pitchFamily="2" charset="-79"/>
                  <a:cs typeface="Calibri" panose="020F0502020204030204" pitchFamily="34" charset="0"/>
                </a:rPr>
                <a:t> </a:t>
              </a:r>
              <a:r>
                <a:rPr kumimoji="1" lang="en-US" altLang="zh-CN" sz="1600" b="1" spc="-13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pple Symbols" panose="02000000000000000000" pitchFamily="2" charset="-79"/>
                  <a:cs typeface="Calibri" panose="020F0502020204030204" pitchFamily="34" charset="0"/>
                </a:rPr>
                <a:t>Code</a:t>
              </a:r>
              <a:endParaRPr kumimoji="1" lang="zh-CN" altLang="en-US" sz="1600" b="1" spc="-134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3" name="文本框 592">
              <a:extLst>
                <a:ext uri="{FF2B5EF4-FFF2-40B4-BE49-F238E27FC236}">
                  <a16:creationId xmlns:a16="http://schemas.microsoft.com/office/drawing/2014/main" id="{D1FECAFC-451F-3142-FCA4-44E700E60EBE}"/>
                </a:ext>
              </a:extLst>
            </p:cNvPr>
            <p:cNvSpPr txBox="1"/>
            <p:nvPr/>
          </p:nvSpPr>
          <p:spPr>
            <a:xfrm rot="319687">
              <a:off x="2973338" y="5396117"/>
              <a:ext cx="86081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SG" altLang="zh-CN" sz="800" b="1" spc="-41" dirty="0">
                  <a:solidFill>
                    <a:srgbClr val="C7B0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</a:t>
              </a:r>
              <a:r>
                <a:rPr kumimoji="1" lang="zh-CN" altLang="en-US" sz="800" b="1" spc="-41" dirty="0">
                  <a:solidFill>
                    <a:srgbClr val="C7B0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800" b="1" spc="-41" dirty="0">
                  <a:solidFill>
                    <a:srgbClr val="C7B0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Embeddings</a:t>
              </a:r>
              <a:endParaRPr kumimoji="1" lang="zh-CN" altLang="en-US" sz="800" b="1" spc="-41" dirty="0">
                <a:solidFill>
                  <a:srgbClr val="C7B03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4" name="任意形状 315">
              <a:extLst>
                <a:ext uri="{FF2B5EF4-FFF2-40B4-BE49-F238E27FC236}">
                  <a16:creationId xmlns:a16="http://schemas.microsoft.com/office/drawing/2014/main" id="{662B4EA2-C4EE-3018-CA86-EBD5C17E5B2F}"/>
                </a:ext>
              </a:extLst>
            </p:cNvPr>
            <p:cNvSpPr/>
            <p:nvPr/>
          </p:nvSpPr>
          <p:spPr>
            <a:xfrm>
              <a:off x="1899711" y="4488115"/>
              <a:ext cx="2254293" cy="1223477"/>
            </a:xfrm>
            <a:custGeom>
              <a:avLst/>
              <a:gdLst>
                <a:gd name="connsiteX0" fmla="*/ 2230244 w 2230244"/>
                <a:gd name="connsiteY0" fmla="*/ 2687444 h 2687444"/>
                <a:gd name="connsiteX1" fmla="*/ 1973765 w 2230244"/>
                <a:gd name="connsiteY1" fmla="*/ 2542478 h 2687444"/>
                <a:gd name="connsiteX2" fmla="*/ 1059365 w 2230244"/>
                <a:gd name="connsiteY2" fmla="*/ 2408663 h 2687444"/>
                <a:gd name="connsiteX3" fmla="*/ 367990 w 2230244"/>
                <a:gd name="connsiteY3" fmla="*/ 2341756 h 2687444"/>
                <a:gd name="connsiteX4" fmla="*/ 144965 w 2230244"/>
                <a:gd name="connsiteY4" fmla="*/ 2174488 h 2687444"/>
                <a:gd name="connsiteX5" fmla="*/ 55756 w 2230244"/>
                <a:gd name="connsiteY5" fmla="*/ 1795346 h 2687444"/>
                <a:gd name="connsiteX6" fmla="*/ 11151 w 2230244"/>
                <a:gd name="connsiteY6" fmla="*/ 959005 h 2687444"/>
                <a:gd name="connsiteX7" fmla="*/ 0 w 2230244"/>
                <a:gd name="connsiteY7" fmla="*/ 0 h 2687444"/>
                <a:gd name="connsiteX0" fmla="*/ 2230244 w 2230244"/>
                <a:gd name="connsiteY0" fmla="*/ 2687444 h 2687444"/>
                <a:gd name="connsiteX1" fmla="*/ 1973765 w 2230244"/>
                <a:gd name="connsiteY1" fmla="*/ 2542478 h 2687444"/>
                <a:gd name="connsiteX2" fmla="*/ 1059365 w 2230244"/>
                <a:gd name="connsiteY2" fmla="*/ 2408663 h 2687444"/>
                <a:gd name="connsiteX3" fmla="*/ 422713 w 2230244"/>
                <a:gd name="connsiteY3" fmla="*/ 2351480 h 2687444"/>
                <a:gd name="connsiteX4" fmla="*/ 144965 w 2230244"/>
                <a:gd name="connsiteY4" fmla="*/ 2174488 h 2687444"/>
                <a:gd name="connsiteX5" fmla="*/ 55756 w 2230244"/>
                <a:gd name="connsiteY5" fmla="*/ 1795346 h 2687444"/>
                <a:gd name="connsiteX6" fmla="*/ 11151 w 2230244"/>
                <a:gd name="connsiteY6" fmla="*/ 959005 h 2687444"/>
                <a:gd name="connsiteX7" fmla="*/ 0 w 2230244"/>
                <a:gd name="connsiteY7" fmla="*/ 0 h 2687444"/>
                <a:gd name="connsiteX0" fmla="*/ 2230244 w 2230244"/>
                <a:gd name="connsiteY0" fmla="*/ 2687444 h 2687444"/>
                <a:gd name="connsiteX1" fmla="*/ 1973765 w 2230244"/>
                <a:gd name="connsiteY1" fmla="*/ 2542478 h 2687444"/>
                <a:gd name="connsiteX2" fmla="*/ 1059365 w 2230244"/>
                <a:gd name="connsiteY2" fmla="*/ 2408663 h 2687444"/>
                <a:gd name="connsiteX3" fmla="*/ 422713 w 2230244"/>
                <a:gd name="connsiteY3" fmla="*/ 2351480 h 2687444"/>
                <a:gd name="connsiteX4" fmla="*/ 165126 w 2230244"/>
                <a:gd name="connsiteY4" fmla="*/ 2193935 h 2687444"/>
                <a:gd name="connsiteX5" fmla="*/ 55756 w 2230244"/>
                <a:gd name="connsiteY5" fmla="*/ 1795346 h 2687444"/>
                <a:gd name="connsiteX6" fmla="*/ 11151 w 2230244"/>
                <a:gd name="connsiteY6" fmla="*/ 959005 h 2687444"/>
                <a:gd name="connsiteX7" fmla="*/ 0 w 2230244"/>
                <a:gd name="connsiteY7" fmla="*/ 0 h 2687444"/>
                <a:gd name="connsiteX0" fmla="*/ 2230244 w 2230244"/>
                <a:gd name="connsiteY0" fmla="*/ 2687444 h 2687444"/>
                <a:gd name="connsiteX1" fmla="*/ 1973765 w 2230244"/>
                <a:gd name="connsiteY1" fmla="*/ 2542478 h 2687444"/>
                <a:gd name="connsiteX2" fmla="*/ 1165930 w 2230244"/>
                <a:gd name="connsiteY2" fmla="*/ 2398939 h 2687444"/>
                <a:gd name="connsiteX3" fmla="*/ 422713 w 2230244"/>
                <a:gd name="connsiteY3" fmla="*/ 2351480 h 2687444"/>
                <a:gd name="connsiteX4" fmla="*/ 165126 w 2230244"/>
                <a:gd name="connsiteY4" fmla="*/ 2193935 h 2687444"/>
                <a:gd name="connsiteX5" fmla="*/ 55756 w 2230244"/>
                <a:gd name="connsiteY5" fmla="*/ 1795346 h 2687444"/>
                <a:gd name="connsiteX6" fmla="*/ 11151 w 2230244"/>
                <a:gd name="connsiteY6" fmla="*/ 959005 h 2687444"/>
                <a:gd name="connsiteX7" fmla="*/ 0 w 2230244"/>
                <a:gd name="connsiteY7" fmla="*/ 0 h 268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0244" h="2687444">
                  <a:moveTo>
                    <a:pt x="2230244" y="2687444"/>
                  </a:moveTo>
                  <a:cubicBezTo>
                    <a:pt x="2199577" y="2638192"/>
                    <a:pt x="2151151" y="2590562"/>
                    <a:pt x="1973765" y="2542478"/>
                  </a:cubicBezTo>
                  <a:cubicBezTo>
                    <a:pt x="1796379" y="2494394"/>
                    <a:pt x="1424439" y="2430772"/>
                    <a:pt x="1165930" y="2398939"/>
                  </a:cubicBezTo>
                  <a:cubicBezTo>
                    <a:pt x="907421" y="2367106"/>
                    <a:pt x="589514" y="2385647"/>
                    <a:pt x="422713" y="2351480"/>
                  </a:cubicBezTo>
                  <a:cubicBezTo>
                    <a:pt x="255912" y="2317313"/>
                    <a:pt x="226285" y="2286624"/>
                    <a:pt x="165126" y="2193935"/>
                  </a:cubicBezTo>
                  <a:cubicBezTo>
                    <a:pt x="103967" y="2101246"/>
                    <a:pt x="81418" y="2001168"/>
                    <a:pt x="55756" y="1795346"/>
                  </a:cubicBezTo>
                  <a:cubicBezTo>
                    <a:pt x="30094" y="1589524"/>
                    <a:pt x="20444" y="1258229"/>
                    <a:pt x="11151" y="959005"/>
                  </a:cubicBezTo>
                  <a:cubicBezTo>
                    <a:pt x="1858" y="659781"/>
                    <a:pt x="929" y="329890"/>
                    <a:pt x="0" y="0"/>
                  </a:cubicBezTo>
                </a:path>
              </a:pathLst>
            </a:custGeom>
            <a:noFill/>
            <a:ln w="28575">
              <a:gradFill>
                <a:gsLst>
                  <a:gs pos="94000">
                    <a:srgbClr val="C7B03D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rgbClr val="C7B03D"/>
                  </a:gs>
                  <a:gs pos="100000">
                    <a:srgbClr val="767171"/>
                  </a:gs>
                </a:gsLst>
                <a:lin ang="5400000" scaled="1"/>
              </a:gradFill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5" name="任意形状 61">
              <a:extLst>
                <a:ext uri="{FF2B5EF4-FFF2-40B4-BE49-F238E27FC236}">
                  <a16:creationId xmlns:a16="http://schemas.microsoft.com/office/drawing/2014/main" id="{160E6C09-ABE6-08CC-6B5E-1B9F5CC6338C}"/>
                </a:ext>
              </a:extLst>
            </p:cNvPr>
            <p:cNvSpPr/>
            <p:nvPr/>
          </p:nvSpPr>
          <p:spPr>
            <a:xfrm rot="5226980" flipV="1">
              <a:off x="2084472" y="5206786"/>
              <a:ext cx="96137" cy="655784"/>
            </a:xfrm>
            <a:custGeom>
              <a:avLst/>
              <a:gdLst>
                <a:gd name="connsiteX0" fmla="*/ 360000 w 360000"/>
                <a:gd name="connsiteY0" fmla="*/ 309600 h 309600"/>
                <a:gd name="connsiteX1" fmla="*/ 273600 w 360000"/>
                <a:gd name="connsiteY1" fmla="*/ 136800 h 309600"/>
                <a:gd name="connsiteX2" fmla="*/ 57600 w 360000"/>
                <a:gd name="connsiteY2" fmla="*/ 64800 h 309600"/>
                <a:gd name="connsiteX3" fmla="*/ 0 w 360000"/>
                <a:gd name="connsiteY3" fmla="*/ 0 h 3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09600">
                  <a:moveTo>
                    <a:pt x="360000" y="309600"/>
                  </a:moveTo>
                  <a:cubicBezTo>
                    <a:pt x="342000" y="243600"/>
                    <a:pt x="324000" y="177600"/>
                    <a:pt x="273600" y="136800"/>
                  </a:cubicBezTo>
                  <a:cubicBezTo>
                    <a:pt x="223200" y="96000"/>
                    <a:pt x="103200" y="87600"/>
                    <a:pt x="57600" y="64800"/>
                  </a:cubicBezTo>
                  <a:cubicBezTo>
                    <a:pt x="12000" y="42000"/>
                    <a:pt x="6000" y="21000"/>
                    <a:pt x="0" y="0"/>
                  </a:cubicBezTo>
                </a:path>
              </a:pathLst>
            </a:custGeom>
            <a:noFill/>
            <a:ln w="22225">
              <a:solidFill>
                <a:srgbClr val="C7B03D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2498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6" name="任意形状 65">
              <a:extLst>
                <a:ext uri="{FF2B5EF4-FFF2-40B4-BE49-F238E27FC236}">
                  <a16:creationId xmlns:a16="http://schemas.microsoft.com/office/drawing/2014/main" id="{2EDFCDBA-FC5A-88C1-A8C7-8691DD4E07B2}"/>
                </a:ext>
              </a:extLst>
            </p:cNvPr>
            <p:cNvSpPr/>
            <p:nvPr/>
          </p:nvSpPr>
          <p:spPr>
            <a:xfrm flipH="1">
              <a:off x="1619963" y="5163869"/>
              <a:ext cx="349330" cy="193600"/>
            </a:xfrm>
            <a:custGeom>
              <a:avLst/>
              <a:gdLst>
                <a:gd name="connsiteX0" fmla="*/ 0 w 249382"/>
                <a:gd name="connsiteY0" fmla="*/ 365760 h 365760"/>
                <a:gd name="connsiteX1" fmla="*/ 41564 w 249382"/>
                <a:gd name="connsiteY1" fmla="*/ 166255 h 365760"/>
                <a:gd name="connsiteX2" fmla="*/ 191193 w 249382"/>
                <a:gd name="connsiteY2" fmla="*/ 91440 h 365760"/>
                <a:gd name="connsiteX3" fmla="*/ 249382 w 249382"/>
                <a:gd name="connsiteY3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382" h="365760">
                  <a:moveTo>
                    <a:pt x="0" y="365760"/>
                  </a:moveTo>
                  <a:cubicBezTo>
                    <a:pt x="4849" y="288867"/>
                    <a:pt x="9699" y="211975"/>
                    <a:pt x="41564" y="166255"/>
                  </a:cubicBezTo>
                  <a:cubicBezTo>
                    <a:pt x="73429" y="120535"/>
                    <a:pt x="156557" y="119149"/>
                    <a:pt x="191193" y="91440"/>
                  </a:cubicBezTo>
                  <a:cubicBezTo>
                    <a:pt x="225829" y="63731"/>
                    <a:pt x="237605" y="31865"/>
                    <a:pt x="249382" y="0"/>
                  </a:cubicBezTo>
                </a:path>
              </a:pathLst>
            </a:custGeom>
            <a:noFill/>
            <a:ln w="22225">
              <a:solidFill>
                <a:srgbClr val="C7B03D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2498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7" name="任意形状 65">
              <a:extLst>
                <a:ext uri="{FF2B5EF4-FFF2-40B4-BE49-F238E27FC236}">
                  <a16:creationId xmlns:a16="http://schemas.microsoft.com/office/drawing/2014/main" id="{610B7EC9-8AD4-7DFD-171A-BF653DE64497}"/>
                </a:ext>
              </a:extLst>
            </p:cNvPr>
            <p:cNvSpPr/>
            <p:nvPr/>
          </p:nvSpPr>
          <p:spPr>
            <a:xfrm>
              <a:off x="1958128" y="5156831"/>
              <a:ext cx="223760" cy="168078"/>
            </a:xfrm>
            <a:custGeom>
              <a:avLst/>
              <a:gdLst>
                <a:gd name="connsiteX0" fmla="*/ 0 w 249382"/>
                <a:gd name="connsiteY0" fmla="*/ 365760 h 365760"/>
                <a:gd name="connsiteX1" fmla="*/ 41564 w 249382"/>
                <a:gd name="connsiteY1" fmla="*/ 166255 h 365760"/>
                <a:gd name="connsiteX2" fmla="*/ 191193 w 249382"/>
                <a:gd name="connsiteY2" fmla="*/ 91440 h 365760"/>
                <a:gd name="connsiteX3" fmla="*/ 249382 w 249382"/>
                <a:gd name="connsiteY3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382" h="365760">
                  <a:moveTo>
                    <a:pt x="0" y="365760"/>
                  </a:moveTo>
                  <a:cubicBezTo>
                    <a:pt x="4849" y="288867"/>
                    <a:pt x="9699" y="211975"/>
                    <a:pt x="41564" y="166255"/>
                  </a:cubicBezTo>
                  <a:cubicBezTo>
                    <a:pt x="73429" y="120535"/>
                    <a:pt x="156557" y="119149"/>
                    <a:pt x="191193" y="91440"/>
                  </a:cubicBezTo>
                  <a:cubicBezTo>
                    <a:pt x="225829" y="63731"/>
                    <a:pt x="237605" y="31865"/>
                    <a:pt x="249382" y="0"/>
                  </a:cubicBezTo>
                </a:path>
              </a:pathLst>
            </a:custGeom>
            <a:noFill/>
            <a:ln w="22225">
              <a:solidFill>
                <a:srgbClr val="C7B03D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2498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8" name="任意形状 303">
              <a:extLst>
                <a:ext uri="{FF2B5EF4-FFF2-40B4-BE49-F238E27FC236}">
                  <a16:creationId xmlns:a16="http://schemas.microsoft.com/office/drawing/2014/main" id="{28976606-457D-2034-F7AC-E462B0399D30}"/>
                </a:ext>
              </a:extLst>
            </p:cNvPr>
            <p:cNvSpPr/>
            <p:nvPr/>
          </p:nvSpPr>
          <p:spPr>
            <a:xfrm>
              <a:off x="1562782" y="4645505"/>
              <a:ext cx="337037" cy="170237"/>
            </a:xfrm>
            <a:custGeom>
              <a:avLst/>
              <a:gdLst>
                <a:gd name="connsiteX0" fmla="*/ 686117 w 686117"/>
                <a:gd name="connsiteY0" fmla="*/ 759542 h 759542"/>
                <a:gd name="connsiteX1" fmla="*/ 546007 w 686117"/>
                <a:gd name="connsiteY1" fmla="*/ 538317 h 759542"/>
                <a:gd name="connsiteX2" fmla="*/ 177297 w 686117"/>
                <a:gd name="connsiteY2" fmla="*/ 471949 h 759542"/>
                <a:gd name="connsiteX3" fmla="*/ 51936 w 686117"/>
                <a:gd name="connsiteY3" fmla="*/ 361336 h 759542"/>
                <a:gd name="connsiteX4" fmla="*/ 7691 w 686117"/>
                <a:gd name="connsiteY4" fmla="*/ 221226 h 759542"/>
                <a:gd name="connsiteX5" fmla="*/ 317 w 686117"/>
                <a:gd name="connsiteY5" fmla="*/ 0 h 75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117" h="759542">
                  <a:moveTo>
                    <a:pt x="686117" y="759542"/>
                  </a:moveTo>
                  <a:cubicBezTo>
                    <a:pt x="658463" y="672895"/>
                    <a:pt x="630810" y="586249"/>
                    <a:pt x="546007" y="538317"/>
                  </a:cubicBezTo>
                  <a:cubicBezTo>
                    <a:pt x="461204" y="490385"/>
                    <a:pt x="259642" y="501446"/>
                    <a:pt x="177297" y="471949"/>
                  </a:cubicBezTo>
                  <a:cubicBezTo>
                    <a:pt x="94952" y="442452"/>
                    <a:pt x="80204" y="403123"/>
                    <a:pt x="51936" y="361336"/>
                  </a:cubicBezTo>
                  <a:cubicBezTo>
                    <a:pt x="23668" y="319549"/>
                    <a:pt x="16294" y="281449"/>
                    <a:pt x="7691" y="221226"/>
                  </a:cubicBezTo>
                  <a:cubicBezTo>
                    <a:pt x="-912" y="161003"/>
                    <a:pt x="-298" y="80501"/>
                    <a:pt x="317" y="0"/>
                  </a:cubicBezTo>
                </a:path>
              </a:pathLst>
            </a:custGeom>
            <a:noFill/>
            <a:ln w="22225">
              <a:solidFill>
                <a:srgbClr val="C7B03D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2498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9" name="圆角矩形 354">
              <a:extLst>
                <a:ext uri="{FF2B5EF4-FFF2-40B4-BE49-F238E27FC236}">
                  <a16:creationId xmlns:a16="http://schemas.microsoft.com/office/drawing/2014/main" id="{0D5B30CE-89E8-1B88-760F-E3313124DDD9}"/>
                </a:ext>
              </a:extLst>
            </p:cNvPr>
            <p:cNvSpPr/>
            <p:nvPr/>
          </p:nvSpPr>
          <p:spPr>
            <a:xfrm>
              <a:off x="1406230" y="4497792"/>
              <a:ext cx="296373" cy="141671"/>
            </a:xfrm>
            <a:prstGeom prst="roundRect">
              <a:avLst/>
            </a:prstGeom>
            <a:solidFill>
              <a:srgbClr val="C7B03D"/>
            </a:solidFill>
            <a:ln w="19050" cmpd="sng">
              <a:solidFill>
                <a:srgbClr val="C7B03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ASTNN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2" name="椭圆 601">
              <a:extLst>
                <a:ext uri="{FF2B5EF4-FFF2-40B4-BE49-F238E27FC236}">
                  <a16:creationId xmlns:a16="http://schemas.microsoft.com/office/drawing/2014/main" id="{865952C6-EBB7-DDAE-A448-60B40E9A1D08}"/>
                </a:ext>
              </a:extLst>
            </p:cNvPr>
            <p:cNvSpPr/>
            <p:nvPr/>
          </p:nvSpPr>
          <p:spPr>
            <a:xfrm>
              <a:off x="994745" y="1968752"/>
              <a:ext cx="108000" cy="108000"/>
            </a:xfrm>
            <a:prstGeom prst="ellipse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03" name="直接连接符 602">
              <a:extLst>
                <a:ext uri="{FF2B5EF4-FFF2-40B4-BE49-F238E27FC236}">
                  <a16:creationId xmlns:a16="http://schemas.microsoft.com/office/drawing/2014/main" id="{62BF1196-77D7-AE85-7787-9FF6B479616D}"/>
                </a:ext>
              </a:extLst>
            </p:cNvPr>
            <p:cNvCxnSpPr>
              <a:cxnSpLocks/>
              <a:endCxn id="602" idx="2"/>
            </p:cNvCxnSpPr>
            <p:nvPr/>
          </p:nvCxnSpPr>
          <p:spPr>
            <a:xfrm>
              <a:off x="677245" y="2022752"/>
              <a:ext cx="317500" cy="0"/>
            </a:xfrm>
            <a:prstGeom prst="line">
              <a:avLst/>
            </a:prstGeom>
            <a:ln w="25400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4" name="圆角矩形 354">
              <a:extLst>
                <a:ext uri="{FF2B5EF4-FFF2-40B4-BE49-F238E27FC236}">
                  <a16:creationId xmlns:a16="http://schemas.microsoft.com/office/drawing/2014/main" id="{DDB80B83-F25E-FC9B-D6D3-BDB150177CC4}"/>
                </a:ext>
              </a:extLst>
            </p:cNvPr>
            <p:cNvSpPr/>
            <p:nvPr/>
          </p:nvSpPr>
          <p:spPr>
            <a:xfrm>
              <a:off x="262750" y="1935081"/>
              <a:ext cx="486000" cy="141671"/>
            </a:xfrm>
            <a:prstGeom prst="roundRect">
              <a:avLst/>
            </a:prstGeom>
            <a:solidFill>
              <a:srgbClr val="333F50"/>
            </a:solidFill>
            <a:ln w="19050" cmpd="sng">
              <a:solidFill>
                <a:srgbClr val="333F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ChatGPT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5" name="椭圆 604">
              <a:extLst>
                <a:ext uri="{FF2B5EF4-FFF2-40B4-BE49-F238E27FC236}">
                  <a16:creationId xmlns:a16="http://schemas.microsoft.com/office/drawing/2014/main" id="{A83F0EF5-B244-4CE6-E68A-4834C65E0C5A}"/>
                </a:ext>
              </a:extLst>
            </p:cNvPr>
            <p:cNvSpPr/>
            <p:nvPr/>
          </p:nvSpPr>
          <p:spPr>
            <a:xfrm>
              <a:off x="994745" y="2611688"/>
              <a:ext cx="108000" cy="108000"/>
            </a:xfrm>
            <a:prstGeom prst="ellipse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06" name="直接连接符 605">
              <a:extLst>
                <a:ext uri="{FF2B5EF4-FFF2-40B4-BE49-F238E27FC236}">
                  <a16:creationId xmlns:a16="http://schemas.microsoft.com/office/drawing/2014/main" id="{F1E6943E-A308-AF3B-8E28-01ACC1C1CABA}"/>
                </a:ext>
              </a:extLst>
            </p:cNvPr>
            <p:cNvCxnSpPr>
              <a:cxnSpLocks/>
              <a:endCxn id="605" idx="2"/>
            </p:cNvCxnSpPr>
            <p:nvPr/>
          </p:nvCxnSpPr>
          <p:spPr>
            <a:xfrm>
              <a:off x="677245" y="2665688"/>
              <a:ext cx="317500" cy="0"/>
            </a:xfrm>
            <a:prstGeom prst="line">
              <a:avLst/>
            </a:prstGeom>
            <a:ln w="25400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7" name="圆角矩形 354">
              <a:extLst>
                <a:ext uri="{FF2B5EF4-FFF2-40B4-BE49-F238E27FC236}">
                  <a16:creationId xmlns:a16="http://schemas.microsoft.com/office/drawing/2014/main" id="{C5DE2D0A-5BC9-1CC3-F102-601725CA17E9}"/>
                </a:ext>
              </a:extLst>
            </p:cNvPr>
            <p:cNvSpPr/>
            <p:nvPr/>
          </p:nvSpPr>
          <p:spPr>
            <a:xfrm>
              <a:off x="262750" y="2589712"/>
              <a:ext cx="486000" cy="141671"/>
            </a:xfrm>
            <a:prstGeom prst="roundRect">
              <a:avLst/>
            </a:prstGeom>
            <a:solidFill>
              <a:srgbClr val="333F50"/>
            </a:solidFill>
            <a:ln w="19050" cmpd="sng">
              <a:solidFill>
                <a:srgbClr val="333F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InstructGPT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09ED526C-E678-40DF-8B4F-2301D8B95FB4}"/>
                </a:ext>
              </a:extLst>
            </p:cNvPr>
            <p:cNvSpPr/>
            <p:nvPr/>
          </p:nvSpPr>
          <p:spPr>
            <a:xfrm>
              <a:off x="990414" y="3285505"/>
              <a:ext cx="108000" cy="108000"/>
            </a:xfrm>
            <a:prstGeom prst="ellipse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09" name="直接连接符 608">
              <a:extLst>
                <a:ext uri="{FF2B5EF4-FFF2-40B4-BE49-F238E27FC236}">
                  <a16:creationId xmlns:a16="http://schemas.microsoft.com/office/drawing/2014/main" id="{CFD5B76B-BEE9-09E2-8602-E71A87A13686}"/>
                </a:ext>
              </a:extLst>
            </p:cNvPr>
            <p:cNvCxnSpPr>
              <a:cxnSpLocks/>
            </p:cNvCxnSpPr>
            <p:nvPr/>
          </p:nvCxnSpPr>
          <p:spPr>
            <a:xfrm>
              <a:off x="634817" y="3339505"/>
              <a:ext cx="360000" cy="0"/>
            </a:xfrm>
            <a:prstGeom prst="line">
              <a:avLst/>
            </a:prstGeom>
            <a:ln w="25400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0" name="圆角矩形 354">
              <a:extLst>
                <a:ext uri="{FF2B5EF4-FFF2-40B4-BE49-F238E27FC236}">
                  <a16:creationId xmlns:a16="http://schemas.microsoft.com/office/drawing/2014/main" id="{882A6092-6C79-A50C-5321-9FFD734BDCD0}"/>
                </a:ext>
              </a:extLst>
            </p:cNvPr>
            <p:cNvSpPr/>
            <p:nvPr/>
          </p:nvSpPr>
          <p:spPr>
            <a:xfrm>
              <a:off x="262750" y="3263529"/>
              <a:ext cx="486000" cy="141671"/>
            </a:xfrm>
            <a:prstGeom prst="roundRect">
              <a:avLst/>
            </a:prstGeom>
            <a:solidFill>
              <a:srgbClr val="333F50"/>
            </a:solidFill>
            <a:ln w="19050" cmpd="sng">
              <a:solidFill>
                <a:srgbClr val="333F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Codex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E3F8B00B-FD90-C549-A0A3-CF8325DF68C6}"/>
                </a:ext>
              </a:extLst>
            </p:cNvPr>
            <p:cNvSpPr/>
            <p:nvPr/>
          </p:nvSpPr>
          <p:spPr>
            <a:xfrm>
              <a:off x="998678" y="3953899"/>
              <a:ext cx="108000" cy="108000"/>
            </a:xfrm>
            <a:prstGeom prst="ellipse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12" name="直接连接符 611">
              <a:extLst>
                <a:ext uri="{FF2B5EF4-FFF2-40B4-BE49-F238E27FC236}">
                  <a16:creationId xmlns:a16="http://schemas.microsoft.com/office/drawing/2014/main" id="{ACE4885D-67F2-9FF1-C5C9-42A18AC84F40}"/>
                </a:ext>
              </a:extLst>
            </p:cNvPr>
            <p:cNvCxnSpPr>
              <a:cxnSpLocks/>
            </p:cNvCxnSpPr>
            <p:nvPr/>
          </p:nvCxnSpPr>
          <p:spPr>
            <a:xfrm>
              <a:off x="643081" y="4007899"/>
              <a:ext cx="360000" cy="0"/>
            </a:xfrm>
            <a:prstGeom prst="line">
              <a:avLst/>
            </a:prstGeom>
            <a:ln w="25400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圆角矩形 354">
              <a:extLst>
                <a:ext uri="{FF2B5EF4-FFF2-40B4-BE49-F238E27FC236}">
                  <a16:creationId xmlns:a16="http://schemas.microsoft.com/office/drawing/2014/main" id="{4EA7C5B9-4F26-B094-829F-A74897B504FD}"/>
                </a:ext>
              </a:extLst>
            </p:cNvPr>
            <p:cNvSpPr/>
            <p:nvPr/>
          </p:nvSpPr>
          <p:spPr>
            <a:xfrm>
              <a:off x="262750" y="3926776"/>
              <a:ext cx="486000" cy="141671"/>
            </a:xfrm>
            <a:prstGeom prst="roundRect">
              <a:avLst/>
            </a:prstGeom>
            <a:solidFill>
              <a:srgbClr val="333F50"/>
            </a:solidFill>
            <a:ln w="19050" cmpd="sng">
              <a:solidFill>
                <a:srgbClr val="333F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GPT-3</a:t>
              </a:r>
            </a:p>
          </p:txBody>
        </p:sp>
        <p:cxnSp>
          <p:nvCxnSpPr>
            <p:cNvPr id="614" name="直接连接符 613">
              <a:extLst>
                <a:ext uri="{FF2B5EF4-FFF2-40B4-BE49-F238E27FC236}">
                  <a16:creationId xmlns:a16="http://schemas.microsoft.com/office/drawing/2014/main" id="{58474D8E-9D40-43E3-F588-AAD08585280E}"/>
                </a:ext>
              </a:extLst>
            </p:cNvPr>
            <p:cNvCxnSpPr>
              <a:cxnSpLocks/>
            </p:cNvCxnSpPr>
            <p:nvPr/>
          </p:nvCxnSpPr>
          <p:spPr>
            <a:xfrm>
              <a:off x="685206" y="5145120"/>
              <a:ext cx="360000" cy="0"/>
            </a:xfrm>
            <a:prstGeom prst="line">
              <a:avLst/>
            </a:prstGeom>
            <a:ln w="25400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" name="圆角矩形 354">
              <a:extLst>
                <a:ext uri="{FF2B5EF4-FFF2-40B4-BE49-F238E27FC236}">
                  <a16:creationId xmlns:a16="http://schemas.microsoft.com/office/drawing/2014/main" id="{8EC793A5-88F2-ABD1-81E3-FBD45196330B}"/>
                </a:ext>
              </a:extLst>
            </p:cNvPr>
            <p:cNvSpPr/>
            <p:nvPr/>
          </p:nvSpPr>
          <p:spPr>
            <a:xfrm>
              <a:off x="262750" y="5063997"/>
              <a:ext cx="486000" cy="141671"/>
            </a:xfrm>
            <a:prstGeom prst="roundRect">
              <a:avLst/>
            </a:prstGeom>
            <a:solidFill>
              <a:srgbClr val="333F50"/>
            </a:solidFill>
            <a:ln w="19050" cmpd="sng">
              <a:solidFill>
                <a:srgbClr val="333F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BERT</a:t>
              </a:r>
            </a:p>
          </p:txBody>
        </p: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6DCBC59A-1E18-9AEB-0CB4-CB30D1932160}"/>
                </a:ext>
              </a:extLst>
            </p:cNvPr>
            <p:cNvCxnSpPr>
              <a:cxnSpLocks/>
            </p:cNvCxnSpPr>
            <p:nvPr/>
          </p:nvCxnSpPr>
          <p:spPr>
            <a:xfrm>
              <a:off x="687959" y="4605556"/>
              <a:ext cx="360000" cy="0"/>
            </a:xfrm>
            <a:prstGeom prst="line">
              <a:avLst/>
            </a:prstGeom>
            <a:ln w="25400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7" name="圆角矩形 354">
              <a:extLst>
                <a:ext uri="{FF2B5EF4-FFF2-40B4-BE49-F238E27FC236}">
                  <a16:creationId xmlns:a16="http://schemas.microsoft.com/office/drawing/2014/main" id="{BB08E088-FE4B-C281-B79D-0CC16FA8270A}"/>
                </a:ext>
              </a:extLst>
            </p:cNvPr>
            <p:cNvSpPr/>
            <p:nvPr/>
          </p:nvSpPr>
          <p:spPr>
            <a:xfrm>
              <a:off x="262750" y="4524433"/>
              <a:ext cx="486000" cy="141671"/>
            </a:xfrm>
            <a:prstGeom prst="roundRect">
              <a:avLst/>
            </a:prstGeom>
            <a:solidFill>
              <a:srgbClr val="333F50"/>
            </a:solidFill>
            <a:ln w="19050" cmpd="sng">
              <a:solidFill>
                <a:srgbClr val="333F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RoBERTa</a:t>
              </a:r>
            </a:p>
          </p:txBody>
        </p:sp>
        <p:sp>
          <p:nvSpPr>
            <p:cNvPr id="618" name="椭圆 617">
              <a:extLst>
                <a:ext uri="{FF2B5EF4-FFF2-40B4-BE49-F238E27FC236}">
                  <a16:creationId xmlns:a16="http://schemas.microsoft.com/office/drawing/2014/main" id="{8E8D98CF-D2E3-732E-42EF-1B04D7AE3659}"/>
                </a:ext>
              </a:extLst>
            </p:cNvPr>
            <p:cNvSpPr/>
            <p:nvPr/>
          </p:nvSpPr>
          <p:spPr>
            <a:xfrm>
              <a:off x="994745" y="4548830"/>
              <a:ext cx="108000" cy="108000"/>
            </a:xfrm>
            <a:prstGeom prst="ellipse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619" name="椭圆 618">
              <a:extLst>
                <a:ext uri="{FF2B5EF4-FFF2-40B4-BE49-F238E27FC236}">
                  <a16:creationId xmlns:a16="http://schemas.microsoft.com/office/drawing/2014/main" id="{B015B690-186F-8C81-A14C-40288BF716A2}"/>
                </a:ext>
              </a:extLst>
            </p:cNvPr>
            <p:cNvSpPr/>
            <p:nvPr/>
          </p:nvSpPr>
          <p:spPr>
            <a:xfrm>
              <a:off x="994745" y="831776"/>
              <a:ext cx="108000" cy="108000"/>
            </a:xfrm>
            <a:prstGeom prst="ellipse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20" name="直接连接符 619">
              <a:extLst>
                <a:ext uri="{FF2B5EF4-FFF2-40B4-BE49-F238E27FC236}">
                  <a16:creationId xmlns:a16="http://schemas.microsoft.com/office/drawing/2014/main" id="{486E0E8B-BBDA-0B3D-11F8-96E22A6202BF}"/>
                </a:ext>
              </a:extLst>
            </p:cNvPr>
            <p:cNvCxnSpPr>
              <a:cxnSpLocks/>
              <a:endCxn id="619" idx="2"/>
            </p:cNvCxnSpPr>
            <p:nvPr/>
          </p:nvCxnSpPr>
          <p:spPr>
            <a:xfrm>
              <a:off x="677245" y="885776"/>
              <a:ext cx="317500" cy="0"/>
            </a:xfrm>
            <a:prstGeom prst="line">
              <a:avLst/>
            </a:prstGeom>
            <a:ln w="25400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1" name="圆角矩形 354">
              <a:extLst>
                <a:ext uri="{FF2B5EF4-FFF2-40B4-BE49-F238E27FC236}">
                  <a16:creationId xmlns:a16="http://schemas.microsoft.com/office/drawing/2014/main" id="{5244DDAE-1B87-2ADA-3166-846A3F54BBA6}"/>
                </a:ext>
              </a:extLst>
            </p:cNvPr>
            <p:cNvSpPr/>
            <p:nvPr/>
          </p:nvSpPr>
          <p:spPr>
            <a:xfrm>
              <a:off x="262750" y="806700"/>
              <a:ext cx="486000" cy="141671"/>
            </a:xfrm>
            <a:prstGeom prst="roundRect">
              <a:avLst/>
            </a:prstGeom>
            <a:solidFill>
              <a:srgbClr val="333F50"/>
            </a:solidFill>
            <a:ln w="19050" cmpd="sng">
              <a:solidFill>
                <a:srgbClr val="333F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GPT-4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9B6F5941-6F5A-1B72-7022-78185CC089AE}"/>
                </a:ext>
              </a:extLst>
            </p:cNvPr>
            <p:cNvSpPr/>
            <p:nvPr/>
          </p:nvSpPr>
          <p:spPr>
            <a:xfrm>
              <a:off x="990414" y="1452789"/>
              <a:ext cx="108000" cy="108000"/>
            </a:xfrm>
            <a:prstGeom prst="ellipse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23" name="直接连接符 622">
              <a:extLst>
                <a:ext uri="{FF2B5EF4-FFF2-40B4-BE49-F238E27FC236}">
                  <a16:creationId xmlns:a16="http://schemas.microsoft.com/office/drawing/2014/main" id="{C29E306D-C974-8524-150C-F0F6E62B7A4E}"/>
                </a:ext>
              </a:extLst>
            </p:cNvPr>
            <p:cNvCxnSpPr>
              <a:cxnSpLocks/>
              <a:endCxn id="622" idx="2"/>
            </p:cNvCxnSpPr>
            <p:nvPr/>
          </p:nvCxnSpPr>
          <p:spPr>
            <a:xfrm>
              <a:off x="672914" y="1506789"/>
              <a:ext cx="317500" cy="0"/>
            </a:xfrm>
            <a:prstGeom prst="line">
              <a:avLst/>
            </a:prstGeom>
            <a:ln w="25400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4" name="圆角矩形 354">
              <a:extLst>
                <a:ext uri="{FF2B5EF4-FFF2-40B4-BE49-F238E27FC236}">
                  <a16:creationId xmlns:a16="http://schemas.microsoft.com/office/drawing/2014/main" id="{99C781B0-6EC3-1C10-A0BE-F1B56D696F39}"/>
                </a:ext>
              </a:extLst>
            </p:cNvPr>
            <p:cNvSpPr/>
            <p:nvPr/>
          </p:nvSpPr>
          <p:spPr>
            <a:xfrm>
              <a:off x="262750" y="1427950"/>
              <a:ext cx="486000" cy="141671"/>
            </a:xfrm>
            <a:prstGeom prst="roundRect">
              <a:avLst/>
            </a:prstGeom>
            <a:solidFill>
              <a:srgbClr val="333F50"/>
            </a:solidFill>
            <a:ln w="19050" cmpd="sng">
              <a:solidFill>
                <a:srgbClr val="333F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LLaMA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5" name="任意形状 154">
              <a:extLst>
                <a:ext uri="{FF2B5EF4-FFF2-40B4-BE49-F238E27FC236}">
                  <a16:creationId xmlns:a16="http://schemas.microsoft.com/office/drawing/2014/main" id="{9912A07B-F5CD-35F4-48A5-B2D81DB7A742}"/>
                </a:ext>
              </a:extLst>
            </p:cNvPr>
            <p:cNvSpPr/>
            <p:nvPr/>
          </p:nvSpPr>
          <p:spPr>
            <a:xfrm>
              <a:off x="2347146" y="4290854"/>
              <a:ext cx="755424" cy="314535"/>
            </a:xfrm>
            <a:custGeom>
              <a:avLst/>
              <a:gdLst>
                <a:gd name="connsiteX0" fmla="*/ 0 w 1569720"/>
                <a:gd name="connsiteY0" fmla="*/ 426720 h 426720"/>
                <a:gd name="connsiteX1" fmla="*/ 289560 w 1569720"/>
                <a:gd name="connsiteY1" fmla="*/ 137160 h 426720"/>
                <a:gd name="connsiteX2" fmla="*/ 731520 w 1569720"/>
                <a:gd name="connsiteY2" fmla="*/ 45720 h 426720"/>
                <a:gd name="connsiteX3" fmla="*/ 1569720 w 1569720"/>
                <a:gd name="connsiteY3" fmla="*/ 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720" h="426720">
                  <a:moveTo>
                    <a:pt x="0" y="426720"/>
                  </a:moveTo>
                  <a:cubicBezTo>
                    <a:pt x="83820" y="313690"/>
                    <a:pt x="167640" y="200660"/>
                    <a:pt x="289560" y="137160"/>
                  </a:cubicBezTo>
                  <a:cubicBezTo>
                    <a:pt x="411480" y="73660"/>
                    <a:pt x="518160" y="68580"/>
                    <a:pt x="731520" y="45720"/>
                  </a:cubicBezTo>
                  <a:cubicBezTo>
                    <a:pt x="944880" y="22860"/>
                    <a:pt x="1257300" y="11430"/>
                    <a:pt x="1569720" y="0"/>
                  </a:cubicBezTo>
                </a:path>
              </a:pathLst>
            </a:custGeom>
            <a:noFill/>
            <a:ln w="44450">
              <a:solidFill>
                <a:srgbClr val="DA5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10" dirty="0"/>
            </a:p>
          </p:txBody>
        </p:sp>
        <p:sp>
          <p:nvSpPr>
            <p:cNvPr id="626" name="任意形状 155">
              <a:extLst>
                <a:ext uri="{FF2B5EF4-FFF2-40B4-BE49-F238E27FC236}">
                  <a16:creationId xmlns:a16="http://schemas.microsoft.com/office/drawing/2014/main" id="{CFCCBCAD-D1FD-39C3-011D-A362CEFF16D7}"/>
                </a:ext>
              </a:extLst>
            </p:cNvPr>
            <p:cNvSpPr/>
            <p:nvPr/>
          </p:nvSpPr>
          <p:spPr>
            <a:xfrm>
              <a:off x="3036015" y="3967640"/>
              <a:ext cx="218224" cy="331965"/>
            </a:xfrm>
            <a:custGeom>
              <a:avLst/>
              <a:gdLst>
                <a:gd name="connsiteX0" fmla="*/ 0 w 442836"/>
                <a:gd name="connsiteY0" fmla="*/ 423949 h 423949"/>
                <a:gd name="connsiteX1" fmla="*/ 207818 w 442836"/>
                <a:gd name="connsiteY1" fmla="*/ 374073 h 423949"/>
                <a:gd name="connsiteX2" fmla="*/ 357447 w 442836"/>
                <a:gd name="connsiteY2" fmla="*/ 266007 h 423949"/>
                <a:gd name="connsiteX3" fmla="*/ 432262 w 442836"/>
                <a:gd name="connsiteY3" fmla="*/ 99753 h 423949"/>
                <a:gd name="connsiteX4" fmla="*/ 440574 w 442836"/>
                <a:gd name="connsiteY4" fmla="*/ 0 h 42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36" h="423949">
                  <a:moveTo>
                    <a:pt x="0" y="423949"/>
                  </a:moveTo>
                  <a:cubicBezTo>
                    <a:pt x="74122" y="412173"/>
                    <a:pt x="148244" y="400397"/>
                    <a:pt x="207818" y="374073"/>
                  </a:cubicBezTo>
                  <a:cubicBezTo>
                    <a:pt x="267393" y="347749"/>
                    <a:pt x="320040" y="311727"/>
                    <a:pt x="357447" y="266007"/>
                  </a:cubicBezTo>
                  <a:cubicBezTo>
                    <a:pt x="394854" y="220287"/>
                    <a:pt x="418408" y="144087"/>
                    <a:pt x="432262" y="99753"/>
                  </a:cubicBezTo>
                  <a:cubicBezTo>
                    <a:pt x="446117" y="55418"/>
                    <a:pt x="443345" y="27709"/>
                    <a:pt x="440574" y="0"/>
                  </a:cubicBezTo>
                </a:path>
              </a:pathLst>
            </a:custGeom>
            <a:noFill/>
            <a:ln w="22225">
              <a:solidFill>
                <a:srgbClr val="DA513A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10"/>
            </a:p>
          </p:txBody>
        </p:sp>
        <p:sp>
          <p:nvSpPr>
            <p:cNvPr id="627" name="任意形状 315">
              <a:extLst>
                <a:ext uri="{FF2B5EF4-FFF2-40B4-BE49-F238E27FC236}">
                  <a16:creationId xmlns:a16="http://schemas.microsoft.com/office/drawing/2014/main" id="{786A3DBF-1703-A678-D632-A67F45727B91}"/>
                </a:ext>
              </a:extLst>
            </p:cNvPr>
            <p:cNvSpPr/>
            <p:nvPr/>
          </p:nvSpPr>
          <p:spPr>
            <a:xfrm>
              <a:off x="2286959" y="2130398"/>
              <a:ext cx="1922833" cy="3394029"/>
            </a:xfrm>
            <a:custGeom>
              <a:avLst/>
              <a:gdLst>
                <a:gd name="connsiteX0" fmla="*/ 2230244 w 2230244"/>
                <a:gd name="connsiteY0" fmla="*/ 2687444 h 2687444"/>
                <a:gd name="connsiteX1" fmla="*/ 1973765 w 2230244"/>
                <a:gd name="connsiteY1" fmla="*/ 2542478 h 2687444"/>
                <a:gd name="connsiteX2" fmla="*/ 1059365 w 2230244"/>
                <a:gd name="connsiteY2" fmla="*/ 2408663 h 2687444"/>
                <a:gd name="connsiteX3" fmla="*/ 367990 w 2230244"/>
                <a:gd name="connsiteY3" fmla="*/ 2341756 h 2687444"/>
                <a:gd name="connsiteX4" fmla="*/ 144965 w 2230244"/>
                <a:gd name="connsiteY4" fmla="*/ 2174488 h 2687444"/>
                <a:gd name="connsiteX5" fmla="*/ 55756 w 2230244"/>
                <a:gd name="connsiteY5" fmla="*/ 1795346 h 2687444"/>
                <a:gd name="connsiteX6" fmla="*/ 11151 w 2230244"/>
                <a:gd name="connsiteY6" fmla="*/ 959005 h 2687444"/>
                <a:gd name="connsiteX7" fmla="*/ 0 w 2230244"/>
                <a:gd name="connsiteY7" fmla="*/ 0 h 268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0244" h="2687444">
                  <a:moveTo>
                    <a:pt x="2230244" y="2687444"/>
                  </a:moveTo>
                  <a:cubicBezTo>
                    <a:pt x="2199577" y="2638192"/>
                    <a:pt x="2168911" y="2588941"/>
                    <a:pt x="1973765" y="2542478"/>
                  </a:cubicBezTo>
                  <a:cubicBezTo>
                    <a:pt x="1778619" y="2496015"/>
                    <a:pt x="1326994" y="2442117"/>
                    <a:pt x="1059365" y="2408663"/>
                  </a:cubicBezTo>
                  <a:cubicBezTo>
                    <a:pt x="791736" y="2375209"/>
                    <a:pt x="520390" y="2380785"/>
                    <a:pt x="367990" y="2341756"/>
                  </a:cubicBezTo>
                  <a:cubicBezTo>
                    <a:pt x="215590" y="2302727"/>
                    <a:pt x="197004" y="2265556"/>
                    <a:pt x="144965" y="2174488"/>
                  </a:cubicBezTo>
                  <a:cubicBezTo>
                    <a:pt x="92926" y="2083420"/>
                    <a:pt x="78058" y="1997926"/>
                    <a:pt x="55756" y="1795346"/>
                  </a:cubicBezTo>
                  <a:cubicBezTo>
                    <a:pt x="33454" y="1592766"/>
                    <a:pt x="20444" y="1258229"/>
                    <a:pt x="11151" y="959005"/>
                  </a:cubicBezTo>
                  <a:cubicBezTo>
                    <a:pt x="1858" y="659781"/>
                    <a:pt x="929" y="329890"/>
                    <a:pt x="0" y="0"/>
                  </a:cubicBezTo>
                </a:path>
              </a:pathLst>
            </a:custGeom>
            <a:noFill/>
            <a:ln w="603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rgbClr val="DA513A"/>
                  </a:gs>
                  <a:gs pos="18000">
                    <a:srgbClr val="DA513A"/>
                  </a:gs>
                  <a:gs pos="100000">
                    <a:srgbClr val="767171"/>
                  </a:gs>
                </a:gsLst>
                <a:lin ang="5400000" scaled="1"/>
              </a:gradFill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8" name="任意形状 65">
              <a:extLst>
                <a:ext uri="{FF2B5EF4-FFF2-40B4-BE49-F238E27FC236}">
                  <a16:creationId xmlns:a16="http://schemas.microsoft.com/office/drawing/2014/main" id="{9465E33B-B55B-38F8-6B95-C8947B61D2BC}"/>
                </a:ext>
              </a:extLst>
            </p:cNvPr>
            <p:cNvSpPr/>
            <p:nvPr/>
          </p:nvSpPr>
          <p:spPr>
            <a:xfrm>
              <a:off x="2316187" y="4002122"/>
              <a:ext cx="263540" cy="253763"/>
            </a:xfrm>
            <a:custGeom>
              <a:avLst/>
              <a:gdLst>
                <a:gd name="connsiteX0" fmla="*/ 0 w 249382"/>
                <a:gd name="connsiteY0" fmla="*/ 365760 h 365760"/>
                <a:gd name="connsiteX1" fmla="*/ 41564 w 249382"/>
                <a:gd name="connsiteY1" fmla="*/ 166255 h 365760"/>
                <a:gd name="connsiteX2" fmla="*/ 191193 w 249382"/>
                <a:gd name="connsiteY2" fmla="*/ 91440 h 365760"/>
                <a:gd name="connsiteX3" fmla="*/ 249382 w 249382"/>
                <a:gd name="connsiteY3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382" h="365760">
                  <a:moveTo>
                    <a:pt x="0" y="365760"/>
                  </a:moveTo>
                  <a:cubicBezTo>
                    <a:pt x="4849" y="288867"/>
                    <a:pt x="9699" y="211975"/>
                    <a:pt x="41564" y="166255"/>
                  </a:cubicBezTo>
                  <a:cubicBezTo>
                    <a:pt x="73429" y="120535"/>
                    <a:pt x="156557" y="119149"/>
                    <a:pt x="191193" y="91440"/>
                  </a:cubicBezTo>
                  <a:cubicBezTo>
                    <a:pt x="225829" y="63731"/>
                    <a:pt x="237605" y="31865"/>
                    <a:pt x="249382" y="0"/>
                  </a:cubicBezTo>
                </a:path>
              </a:pathLst>
            </a:custGeom>
            <a:noFill/>
            <a:ln w="22225">
              <a:solidFill>
                <a:srgbClr val="DA513A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2498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9" name="圆角矩形 302">
              <a:extLst>
                <a:ext uri="{FF2B5EF4-FFF2-40B4-BE49-F238E27FC236}">
                  <a16:creationId xmlns:a16="http://schemas.microsoft.com/office/drawing/2014/main" id="{7AFBFCD2-FF30-C45B-2C13-52BBE77E2724}"/>
                </a:ext>
              </a:extLst>
            </p:cNvPr>
            <p:cNvSpPr/>
            <p:nvPr/>
          </p:nvSpPr>
          <p:spPr>
            <a:xfrm>
              <a:off x="2408948" y="3849905"/>
              <a:ext cx="394255" cy="141671"/>
            </a:xfrm>
            <a:prstGeom prst="roundRect">
              <a:avLst/>
            </a:prstGeom>
            <a:solidFill>
              <a:srgbClr val="DA513A"/>
            </a:solidFill>
            <a:ln w="19050" cmpd="sng">
              <a:solidFill>
                <a:srgbClr val="DA513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CuBERT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30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2651C2D6-D47F-6644-5D0E-C312A1346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728" y="3779884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1" name="任意形状 303">
              <a:extLst>
                <a:ext uri="{FF2B5EF4-FFF2-40B4-BE49-F238E27FC236}">
                  <a16:creationId xmlns:a16="http://schemas.microsoft.com/office/drawing/2014/main" id="{89F1DB79-E15A-75C5-E75E-5E0F8488FC32}"/>
                </a:ext>
              </a:extLst>
            </p:cNvPr>
            <p:cNvSpPr/>
            <p:nvPr/>
          </p:nvSpPr>
          <p:spPr>
            <a:xfrm>
              <a:off x="1875824" y="3103904"/>
              <a:ext cx="425320" cy="170237"/>
            </a:xfrm>
            <a:custGeom>
              <a:avLst/>
              <a:gdLst>
                <a:gd name="connsiteX0" fmla="*/ 686117 w 686117"/>
                <a:gd name="connsiteY0" fmla="*/ 759542 h 759542"/>
                <a:gd name="connsiteX1" fmla="*/ 546007 w 686117"/>
                <a:gd name="connsiteY1" fmla="*/ 538317 h 759542"/>
                <a:gd name="connsiteX2" fmla="*/ 177297 w 686117"/>
                <a:gd name="connsiteY2" fmla="*/ 471949 h 759542"/>
                <a:gd name="connsiteX3" fmla="*/ 51936 w 686117"/>
                <a:gd name="connsiteY3" fmla="*/ 361336 h 759542"/>
                <a:gd name="connsiteX4" fmla="*/ 7691 w 686117"/>
                <a:gd name="connsiteY4" fmla="*/ 221226 h 759542"/>
                <a:gd name="connsiteX5" fmla="*/ 317 w 686117"/>
                <a:gd name="connsiteY5" fmla="*/ 0 h 75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117" h="759542">
                  <a:moveTo>
                    <a:pt x="686117" y="759542"/>
                  </a:moveTo>
                  <a:cubicBezTo>
                    <a:pt x="658463" y="672895"/>
                    <a:pt x="630810" y="586249"/>
                    <a:pt x="546007" y="538317"/>
                  </a:cubicBezTo>
                  <a:cubicBezTo>
                    <a:pt x="461204" y="490385"/>
                    <a:pt x="259642" y="501446"/>
                    <a:pt x="177297" y="471949"/>
                  </a:cubicBezTo>
                  <a:cubicBezTo>
                    <a:pt x="94952" y="442452"/>
                    <a:pt x="80204" y="403123"/>
                    <a:pt x="51936" y="361336"/>
                  </a:cubicBezTo>
                  <a:cubicBezTo>
                    <a:pt x="23668" y="319549"/>
                    <a:pt x="16294" y="281449"/>
                    <a:pt x="7691" y="221226"/>
                  </a:cubicBezTo>
                  <a:cubicBezTo>
                    <a:pt x="-912" y="161003"/>
                    <a:pt x="-298" y="80501"/>
                    <a:pt x="317" y="0"/>
                  </a:cubicBezTo>
                </a:path>
              </a:pathLst>
            </a:custGeom>
            <a:noFill/>
            <a:ln w="22225">
              <a:solidFill>
                <a:srgbClr val="DA513A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2498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2" name="圆角矩形 302">
              <a:extLst>
                <a:ext uri="{FF2B5EF4-FFF2-40B4-BE49-F238E27FC236}">
                  <a16:creationId xmlns:a16="http://schemas.microsoft.com/office/drawing/2014/main" id="{FE3D682D-4412-043B-7CCE-461AD72DEA6E}"/>
                </a:ext>
              </a:extLst>
            </p:cNvPr>
            <p:cNvSpPr/>
            <p:nvPr/>
          </p:nvSpPr>
          <p:spPr>
            <a:xfrm>
              <a:off x="1635561" y="2962233"/>
              <a:ext cx="432000" cy="141671"/>
            </a:xfrm>
            <a:prstGeom prst="roundRect">
              <a:avLst/>
            </a:prstGeom>
            <a:solidFill>
              <a:srgbClr val="DA513A"/>
            </a:solidFill>
            <a:ln w="19050" cmpd="sng">
              <a:solidFill>
                <a:srgbClr val="DA513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DISCO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33" name="图片 632" descr="卡通人物&#10;&#10;中度可信度描述已自动生成">
              <a:extLst>
                <a:ext uri="{FF2B5EF4-FFF2-40B4-BE49-F238E27FC236}">
                  <a16:creationId xmlns:a16="http://schemas.microsoft.com/office/drawing/2014/main" id="{4C5DF76C-4E6F-0DA4-A51B-E5E14448F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680" y="2880307"/>
              <a:ext cx="158049" cy="126000"/>
            </a:xfrm>
            <a:prstGeom prst="rect">
              <a:avLst/>
            </a:prstGeom>
          </p:spPr>
        </p:pic>
        <p:sp>
          <p:nvSpPr>
            <p:cNvPr id="634" name="圆角矩形 302">
              <a:extLst>
                <a:ext uri="{FF2B5EF4-FFF2-40B4-BE49-F238E27FC236}">
                  <a16:creationId xmlns:a16="http://schemas.microsoft.com/office/drawing/2014/main" id="{D53DCDA2-E82F-356A-61F4-BF998C22E3C8}"/>
                </a:ext>
              </a:extLst>
            </p:cNvPr>
            <p:cNvSpPr/>
            <p:nvPr/>
          </p:nvSpPr>
          <p:spPr>
            <a:xfrm>
              <a:off x="1618768" y="2498946"/>
              <a:ext cx="437098" cy="141671"/>
            </a:xfrm>
            <a:prstGeom prst="roundRect">
              <a:avLst/>
            </a:prstGeom>
            <a:solidFill>
              <a:srgbClr val="DA513A"/>
            </a:solidFill>
            <a:ln w="19050" cmpd="sng">
              <a:solidFill>
                <a:srgbClr val="DA513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SCodeR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5" name="任意形状 107">
              <a:extLst>
                <a:ext uri="{FF2B5EF4-FFF2-40B4-BE49-F238E27FC236}">
                  <a16:creationId xmlns:a16="http://schemas.microsoft.com/office/drawing/2014/main" id="{5B1074DA-33C1-A907-4294-D942309E9333}"/>
                </a:ext>
              </a:extLst>
            </p:cNvPr>
            <p:cNvSpPr/>
            <p:nvPr/>
          </p:nvSpPr>
          <p:spPr>
            <a:xfrm>
              <a:off x="1842379" y="2652115"/>
              <a:ext cx="453898" cy="208552"/>
            </a:xfrm>
            <a:custGeom>
              <a:avLst/>
              <a:gdLst>
                <a:gd name="connsiteX0" fmla="*/ 1224548 w 1224548"/>
                <a:gd name="connsiteY0" fmla="*/ 347579 h 347579"/>
                <a:gd name="connsiteX1" fmla="*/ 1181769 w 1224548"/>
                <a:gd name="connsiteY1" fmla="*/ 245979 h 347579"/>
                <a:gd name="connsiteX2" fmla="*/ 1064127 w 1224548"/>
                <a:gd name="connsiteY2" fmla="*/ 144379 h 347579"/>
                <a:gd name="connsiteX3" fmla="*/ 770022 w 1224548"/>
                <a:gd name="connsiteY3" fmla="*/ 106948 h 347579"/>
                <a:gd name="connsiteX4" fmla="*/ 133685 w 1224548"/>
                <a:gd name="connsiteY4" fmla="*/ 96253 h 347579"/>
                <a:gd name="connsiteX5" fmla="*/ 0 w 1224548"/>
                <a:gd name="connsiteY5" fmla="*/ 0 h 34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4548" h="347579">
                  <a:moveTo>
                    <a:pt x="1224548" y="347579"/>
                  </a:moveTo>
                  <a:cubicBezTo>
                    <a:pt x="1216527" y="313712"/>
                    <a:pt x="1208506" y="279846"/>
                    <a:pt x="1181769" y="245979"/>
                  </a:cubicBezTo>
                  <a:cubicBezTo>
                    <a:pt x="1155032" y="212112"/>
                    <a:pt x="1132752" y="167551"/>
                    <a:pt x="1064127" y="144379"/>
                  </a:cubicBezTo>
                  <a:cubicBezTo>
                    <a:pt x="995502" y="121207"/>
                    <a:pt x="925096" y="114969"/>
                    <a:pt x="770022" y="106948"/>
                  </a:cubicBezTo>
                  <a:cubicBezTo>
                    <a:pt x="614948" y="98927"/>
                    <a:pt x="262022" y="114078"/>
                    <a:pt x="133685" y="96253"/>
                  </a:cubicBezTo>
                  <a:cubicBezTo>
                    <a:pt x="5348" y="78428"/>
                    <a:pt x="2674" y="39214"/>
                    <a:pt x="0" y="0"/>
                  </a:cubicBezTo>
                </a:path>
              </a:pathLst>
            </a:custGeom>
            <a:noFill/>
            <a:ln w="22225">
              <a:solidFill>
                <a:srgbClr val="DA513A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2498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36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983FF27F-C89B-C522-EA0F-F50142AEB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731" y="2409213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7" name="圆角矩形 87">
              <a:extLst>
                <a:ext uri="{FF2B5EF4-FFF2-40B4-BE49-F238E27FC236}">
                  <a16:creationId xmlns:a16="http://schemas.microsoft.com/office/drawing/2014/main" id="{F72CA591-8C59-A40F-2299-ED1941B42B0B}"/>
                </a:ext>
              </a:extLst>
            </p:cNvPr>
            <p:cNvSpPr/>
            <p:nvPr/>
          </p:nvSpPr>
          <p:spPr>
            <a:xfrm flipH="1">
              <a:off x="3001033" y="3832747"/>
              <a:ext cx="493500" cy="141671"/>
            </a:xfrm>
            <a:prstGeom prst="roundRect">
              <a:avLst/>
            </a:prstGeom>
            <a:solidFill>
              <a:srgbClr val="DA513A"/>
            </a:solidFill>
            <a:ln w="19050" cmpd="sng">
              <a:solidFill>
                <a:srgbClr val="DA513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CodeBERT</a:t>
              </a:r>
              <a:endParaRPr kumimoji="1" lang="en-US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38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11B70658-E121-841F-E3D0-A00DC057A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503" y="3730027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9" name="任意形状 156">
              <a:extLst>
                <a:ext uri="{FF2B5EF4-FFF2-40B4-BE49-F238E27FC236}">
                  <a16:creationId xmlns:a16="http://schemas.microsoft.com/office/drawing/2014/main" id="{C4F826EC-E02E-A9CF-0544-B63076A471AA}"/>
                </a:ext>
              </a:extLst>
            </p:cNvPr>
            <p:cNvSpPr/>
            <p:nvPr/>
          </p:nvSpPr>
          <p:spPr>
            <a:xfrm>
              <a:off x="3098581" y="4200757"/>
              <a:ext cx="363139" cy="96249"/>
            </a:xfrm>
            <a:custGeom>
              <a:avLst/>
              <a:gdLst>
                <a:gd name="connsiteX0" fmla="*/ 0 w 997528"/>
                <a:gd name="connsiteY0" fmla="*/ 365760 h 367607"/>
                <a:gd name="connsiteX1" fmla="*/ 290946 w 997528"/>
                <a:gd name="connsiteY1" fmla="*/ 349135 h 367607"/>
                <a:gd name="connsiteX2" fmla="*/ 756458 w 997528"/>
                <a:gd name="connsiteY2" fmla="*/ 232756 h 367607"/>
                <a:gd name="connsiteX3" fmla="*/ 997528 w 997528"/>
                <a:gd name="connsiteY3" fmla="*/ 0 h 36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528" h="367607">
                  <a:moveTo>
                    <a:pt x="0" y="365760"/>
                  </a:moveTo>
                  <a:cubicBezTo>
                    <a:pt x="82435" y="368531"/>
                    <a:pt x="164870" y="371302"/>
                    <a:pt x="290946" y="349135"/>
                  </a:cubicBezTo>
                  <a:cubicBezTo>
                    <a:pt x="417022" y="326968"/>
                    <a:pt x="638695" y="290945"/>
                    <a:pt x="756458" y="232756"/>
                  </a:cubicBezTo>
                  <a:cubicBezTo>
                    <a:pt x="874221" y="174567"/>
                    <a:pt x="935874" y="87283"/>
                    <a:pt x="997528" y="0"/>
                  </a:cubicBezTo>
                </a:path>
              </a:pathLst>
            </a:custGeom>
            <a:noFill/>
            <a:ln w="31750">
              <a:solidFill>
                <a:srgbClr val="DA5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10" dirty="0"/>
            </a:p>
          </p:txBody>
        </p:sp>
        <p:sp>
          <p:nvSpPr>
            <p:cNvPr id="640" name="任意形状 158">
              <a:extLst>
                <a:ext uri="{FF2B5EF4-FFF2-40B4-BE49-F238E27FC236}">
                  <a16:creationId xmlns:a16="http://schemas.microsoft.com/office/drawing/2014/main" id="{1218D38E-CA33-C4F8-7534-511114022C58}"/>
                </a:ext>
              </a:extLst>
            </p:cNvPr>
            <p:cNvSpPr/>
            <p:nvPr/>
          </p:nvSpPr>
          <p:spPr>
            <a:xfrm>
              <a:off x="3458532" y="3218473"/>
              <a:ext cx="202674" cy="983678"/>
            </a:xfrm>
            <a:custGeom>
              <a:avLst/>
              <a:gdLst>
                <a:gd name="connsiteX0" fmla="*/ 0 w 227748"/>
                <a:gd name="connsiteY0" fmla="*/ 754840 h 754840"/>
                <a:gd name="connsiteX1" fmla="*/ 98191 w 227748"/>
                <a:gd name="connsiteY1" fmla="*/ 662787 h 754840"/>
                <a:gd name="connsiteX2" fmla="*/ 177970 w 227748"/>
                <a:gd name="connsiteY2" fmla="*/ 527775 h 754840"/>
                <a:gd name="connsiteX3" fmla="*/ 220929 w 227748"/>
                <a:gd name="connsiteY3" fmla="*/ 312983 h 754840"/>
                <a:gd name="connsiteX4" fmla="*/ 227066 w 227748"/>
                <a:gd name="connsiteY4" fmla="*/ 0 h 75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48" h="754840">
                  <a:moveTo>
                    <a:pt x="0" y="754840"/>
                  </a:moveTo>
                  <a:cubicBezTo>
                    <a:pt x="34264" y="727735"/>
                    <a:pt x="68529" y="700631"/>
                    <a:pt x="98191" y="662787"/>
                  </a:cubicBezTo>
                  <a:cubicBezTo>
                    <a:pt x="127853" y="624943"/>
                    <a:pt x="157514" y="586076"/>
                    <a:pt x="177970" y="527775"/>
                  </a:cubicBezTo>
                  <a:cubicBezTo>
                    <a:pt x="198426" y="469474"/>
                    <a:pt x="212746" y="400945"/>
                    <a:pt x="220929" y="312983"/>
                  </a:cubicBezTo>
                  <a:cubicBezTo>
                    <a:pt x="229112" y="225021"/>
                    <a:pt x="228089" y="112510"/>
                    <a:pt x="227066" y="0"/>
                  </a:cubicBezTo>
                </a:path>
              </a:pathLst>
            </a:custGeom>
            <a:noFill/>
            <a:ln w="31750">
              <a:solidFill>
                <a:srgbClr val="DA513A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10" dirty="0"/>
                <a:t>       </a:t>
              </a:r>
            </a:p>
          </p:txBody>
        </p:sp>
        <p:sp>
          <p:nvSpPr>
            <p:cNvPr id="641" name="圆角矩形 302">
              <a:extLst>
                <a:ext uri="{FF2B5EF4-FFF2-40B4-BE49-F238E27FC236}">
                  <a16:creationId xmlns:a16="http://schemas.microsoft.com/office/drawing/2014/main" id="{4E5C2598-5C78-9705-2CD2-286EEDF5BDD1}"/>
                </a:ext>
              </a:extLst>
            </p:cNvPr>
            <p:cNvSpPr/>
            <p:nvPr/>
          </p:nvSpPr>
          <p:spPr>
            <a:xfrm>
              <a:off x="3420046" y="3070151"/>
              <a:ext cx="537369" cy="141671"/>
            </a:xfrm>
            <a:prstGeom prst="roundRect">
              <a:avLst/>
            </a:prstGeom>
            <a:solidFill>
              <a:srgbClr val="DA513A"/>
            </a:solidFill>
            <a:ln w="19050" cmpd="sng">
              <a:solidFill>
                <a:srgbClr val="DA513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SynCoBERT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42" name="图片 641" descr="徽标, 公司名称&#10;&#10;描述已自动生成">
              <a:extLst>
                <a:ext uri="{FF2B5EF4-FFF2-40B4-BE49-F238E27FC236}">
                  <a16:creationId xmlns:a16="http://schemas.microsoft.com/office/drawing/2014/main" id="{2D6916FA-E198-C1E1-0C2C-D36B66BDB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6290" y="2976176"/>
              <a:ext cx="124031" cy="126000"/>
            </a:xfrm>
            <a:prstGeom prst="rect">
              <a:avLst/>
            </a:prstGeom>
          </p:spPr>
        </p:pic>
        <p:sp>
          <p:nvSpPr>
            <p:cNvPr id="643" name="圆角矩形 64">
              <a:extLst>
                <a:ext uri="{FF2B5EF4-FFF2-40B4-BE49-F238E27FC236}">
                  <a16:creationId xmlns:a16="http://schemas.microsoft.com/office/drawing/2014/main" id="{A98D6F26-8CB1-6213-2666-8A9DF077634B}"/>
                </a:ext>
              </a:extLst>
            </p:cNvPr>
            <p:cNvSpPr/>
            <p:nvPr/>
          </p:nvSpPr>
          <p:spPr>
            <a:xfrm>
              <a:off x="2392485" y="3262994"/>
              <a:ext cx="753207" cy="141671"/>
            </a:xfrm>
            <a:prstGeom prst="roundRect">
              <a:avLst/>
            </a:prstGeom>
            <a:solidFill>
              <a:srgbClr val="DA513A"/>
            </a:solidFill>
            <a:ln w="19050" cmpd="sng">
              <a:solidFill>
                <a:srgbClr val="DA513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GraphCodeBERT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44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820306E6-785B-0CBB-D4DA-1E8D04B8C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138" y="3167596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5" name="任意形状 154">
              <a:extLst>
                <a:ext uri="{FF2B5EF4-FFF2-40B4-BE49-F238E27FC236}">
                  <a16:creationId xmlns:a16="http://schemas.microsoft.com/office/drawing/2014/main" id="{8BB07401-5758-5691-FDDC-71AE7EE2FBC5}"/>
                </a:ext>
              </a:extLst>
            </p:cNvPr>
            <p:cNvSpPr/>
            <p:nvPr/>
          </p:nvSpPr>
          <p:spPr>
            <a:xfrm>
              <a:off x="2302628" y="3750448"/>
              <a:ext cx="308026" cy="212558"/>
            </a:xfrm>
            <a:custGeom>
              <a:avLst/>
              <a:gdLst>
                <a:gd name="connsiteX0" fmla="*/ 0 w 1569720"/>
                <a:gd name="connsiteY0" fmla="*/ 426720 h 426720"/>
                <a:gd name="connsiteX1" fmla="*/ 289560 w 1569720"/>
                <a:gd name="connsiteY1" fmla="*/ 137160 h 426720"/>
                <a:gd name="connsiteX2" fmla="*/ 731520 w 1569720"/>
                <a:gd name="connsiteY2" fmla="*/ 45720 h 426720"/>
                <a:gd name="connsiteX3" fmla="*/ 1569720 w 1569720"/>
                <a:gd name="connsiteY3" fmla="*/ 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720" h="426720">
                  <a:moveTo>
                    <a:pt x="0" y="426720"/>
                  </a:moveTo>
                  <a:cubicBezTo>
                    <a:pt x="83820" y="313690"/>
                    <a:pt x="167640" y="200660"/>
                    <a:pt x="289560" y="137160"/>
                  </a:cubicBezTo>
                  <a:cubicBezTo>
                    <a:pt x="411480" y="73660"/>
                    <a:pt x="518160" y="68580"/>
                    <a:pt x="731520" y="45720"/>
                  </a:cubicBezTo>
                  <a:cubicBezTo>
                    <a:pt x="944880" y="22860"/>
                    <a:pt x="1257300" y="11430"/>
                    <a:pt x="1569720" y="0"/>
                  </a:cubicBezTo>
                </a:path>
              </a:pathLst>
            </a:custGeom>
            <a:noFill/>
            <a:ln w="44450">
              <a:solidFill>
                <a:srgbClr val="DA51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10" dirty="0"/>
            </a:p>
          </p:txBody>
        </p:sp>
        <p:sp>
          <p:nvSpPr>
            <p:cNvPr id="646" name="任意形状 155">
              <a:extLst>
                <a:ext uri="{FF2B5EF4-FFF2-40B4-BE49-F238E27FC236}">
                  <a16:creationId xmlns:a16="http://schemas.microsoft.com/office/drawing/2014/main" id="{FBCD1C40-2BD2-1A7D-5346-54C8FB3DA840}"/>
                </a:ext>
              </a:extLst>
            </p:cNvPr>
            <p:cNvSpPr/>
            <p:nvPr/>
          </p:nvSpPr>
          <p:spPr>
            <a:xfrm>
              <a:off x="2584979" y="3413816"/>
              <a:ext cx="218224" cy="331965"/>
            </a:xfrm>
            <a:custGeom>
              <a:avLst/>
              <a:gdLst>
                <a:gd name="connsiteX0" fmla="*/ 0 w 442836"/>
                <a:gd name="connsiteY0" fmla="*/ 423949 h 423949"/>
                <a:gd name="connsiteX1" fmla="*/ 207818 w 442836"/>
                <a:gd name="connsiteY1" fmla="*/ 374073 h 423949"/>
                <a:gd name="connsiteX2" fmla="*/ 357447 w 442836"/>
                <a:gd name="connsiteY2" fmla="*/ 266007 h 423949"/>
                <a:gd name="connsiteX3" fmla="*/ 432262 w 442836"/>
                <a:gd name="connsiteY3" fmla="*/ 99753 h 423949"/>
                <a:gd name="connsiteX4" fmla="*/ 440574 w 442836"/>
                <a:gd name="connsiteY4" fmla="*/ 0 h 42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36" h="423949">
                  <a:moveTo>
                    <a:pt x="0" y="423949"/>
                  </a:moveTo>
                  <a:cubicBezTo>
                    <a:pt x="74122" y="412173"/>
                    <a:pt x="148244" y="400397"/>
                    <a:pt x="207818" y="374073"/>
                  </a:cubicBezTo>
                  <a:cubicBezTo>
                    <a:pt x="267393" y="347749"/>
                    <a:pt x="320040" y="311727"/>
                    <a:pt x="357447" y="266007"/>
                  </a:cubicBezTo>
                  <a:cubicBezTo>
                    <a:pt x="394854" y="220287"/>
                    <a:pt x="418408" y="144087"/>
                    <a:pt x="432262" y="99753"/>
                  </a:cubicBezTo>
                  <a:cubicBezTo>
                    <a:pt x="446117" y="55418"/>
                    <a:pt x="443345" y="27709"/>
                    <a:pt x="440574" y="0"/>
                  </a:cubicBezTo>
                </a:path>
              </a:pathLst>
            </a:custGeom>
            <a:noFill/>
            <a:ln w="22225">
              <a:solidFill>
                <a:srgbClr val="DA513A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10"/>
            </a:p>
          </p:txBody>
        </p:sp>
        <p:sp>
          <p:nvSpPr>
            <p:cNvPr id="647" name="任意形状 158">
              <a:extLst>
                <a:ext uri="{FF2B5EF4-FFF2-40B4-BE49-F238E27FC236}">
                  <a16:creationId xmlns:a16="http://schemas.microsoft.com/office/drawing/2014/main" id="{0AAAA072-779B-7759-30EE-C0A3C0890DC5}"/>
                </a:ext>
              </a:extLst>
            </p:cNvPr>
            <p:cNvSpPr/>
            <p:nvPr/>
          </p:nvSpPr>
          <p:spPr>
            <a:xfrm>
              <a:off x="2602765" y="2792151"/>
              <a:ext cx="781110" cy="970350"/>
            </a:xfrm>
            <a:custGeom>
              <a:avLst/>
              <a:gdLst>
                <a:gd name="connsiteX0" fmla="*/ 0 w 227748"/>
                <a:gd name="connsiteY0" fmla="*/ 754840 h 754840"/>
                <a:gd name="connsiteX1" fmla="*/ 98191 w 227748"/>
                <a:gd name="connsiteY1" fmla="*/ 662787 h 754840"/>
                <a:gd name="connsiteX2" fmla="*/ 177970 w 227748"/>
                <a:gd name="connsiteY2" fmla="*/ 527775 h 754840"/>
                <a:gd name="connsiteX3" fmla="*/ 220929 w 227748"/>
                <a:gd name="connsiteY3" fmla="*/ 312983 h 754840"/>
                <a:gd name="connsiteX4" fmla="*/ 227066 w 227748"/>
                <a:gd name="connsiteY4" fmla="*/ 0 h 75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48" h="754840">
                  <a:moveTo>
                    <a:pt x="0" y="754840"/>
                  </a:moveTo>
                  <a:cubicBezTo>
                    <a:pt x="34264" y="727735"/>
                    <a:pt x="68529" y="700631"/>
                    <a:pt x="98191" y="662787"/>
                  </a:cubicBezTo>
                  <a:cubicBezTo>
                    <a:pt x="127853" y="624943"/>
                    <a:pt x="157514" y="586076"/>
                    <a:pt x="177970" y="527775"/>
                  </a:cubicBezTo>
                  <a:cubicBezTo>
                    <a:pt x="198426" y="469474"/>
                    <a:pt x="212746" y="400945"/>
                    <a:pt x="220929" y="312983"/>
                  </a:cubicBezTo>
                  <a:cubicBezTo>
                    <a:pt x="229112" y="225021"/>
                    <a:pt x="228089" y="112510"/>
                    <a:pt x="227066" y="0"/>
                  </a:cubicBezTo>
                </a:path>
              </a:pathLst>
            </a:custGeom>
            <a:noFill/>
            <a:ln w="22225">
              <a:solidFill>
                <a:srgbClr val="DA513A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10" dirty="0"/>
                <a:t>       </a:t>
              </a:r>
            </a:p>
          </p:txBody>
        </p:sp>
        <p:sp>
          <p:nvSpPr>
            <p:cNvPr id="648" name="圆角矩形 302">
              <a:extLst>
                <a:ext uri="{FF2B5EF4-FFF2-40B4-BE49-F238E27FC236}">
                  <a16:creationId xmlns:a16="http://schemas.microsoft.com/office/drawing/2014/main" id="{95740708-8B72-16ED-F892-294109629E67}"/>
                </a:ext>
              </a:extLst>
            </p:cNvPr>
            <p:cNvSpPr/>
            <p:nvPr/>
          </p:nvSpPr>
          <p:spPr>
            <a:xfrm>
              <a:off x="3102570" y="2640159"/>
              <a:ext cx="537369" cy="141671"/>
            </a:xfrm>
            <a:prstGeom prst="roundRect">
              <a:avLst/>
            </a:prstGeom>
            <a:solidFill>
              <a:srgbClr val="DA513A"/>
            </a:solidFill>
            <a:ln w="19050" cmpd="sng">
              <a:solidFill>
                <a:srgbClr val="DA513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CODE-MVP</a:t>
              </a:r>
              <a:endParaRPr kumimoji="1" lang="zh-CN" altLang="en-US" sz="832" b="1" spc="-3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49" name="图片 648" descr="徽标, 公司名称&#10;&#10;描述已自动生成">
              <a:extLst>
                <a:ext uri="{FF2B5EF4-FFF2-40B4-BE49-F238E27FC236}">
                  <a16:creationId xmlns:a16="http://schemas.microsoft.com/office/drawing/2014/main" id="{87467207-31E2-716E-20F5-C84D969DE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1788" y="2560243"/>
              <a:ext cx="124031" cy="126000"/>
            </a:xfrm>
            <a:prstGeom prst="rect">
              <a:avLst/>
            </a:prstGeom>
          </p:spPr>
        </p:pic>
        <p:sp>
          <p:nvSpPr>
            <p:cNvPr id="650" name="任意形状 110">
              <a:extLst>
                <a:ext uri="{FF2B5EF4-FFF2-40B4-BE49-F238E27FC236}">
                  <a16:creationId xmlns:a16="http://schemas.microsoft.com/office/drawing/2014/main" id="{2C3C63FE-1012-147F-07E1-8236258AEBD3}"/>
                </a:ext>
              </a:extLst>
            </p:cNvPr>
            <p:cNvSpPr/>
            <p:nvPr/>
          </p:nvSpPr>
          <p:spPr>
            <a:xfrm>
              <a:off x="4507953" y="3876496"/>
              <a:ext cx="671016" cy="1097845"/>
            </a:xfrm>
            <a:custGeom>
              <a:avLst/>
              <a:gdLst>
                <a:gd name="connsiteX0" fmla="*/ 0 w 526339"/>
                <a:gd name="connsiteY0" fmla="*/ 573630 h 585630"/>
                <a:gd name="connsiteX1" fmla="*/ 159026 w 526339"/>
                <a:gd name="connsiteY1" fmla="*/ 584989 h 585630"/>
                <a:gd name="connsiteX2" fmla="*/ 266937 w 526339"/>
                <a:gd name="connsiteY2" fmla="*/ 556592 h 585630"/>
                <a:gd name="connsiteX3" fmla="*/ 352129 w 526339"/>
                <a:gd name="connsiteY3" fmla="*/ 511156 h 585630"/>
                <a:gd name="connsiteX4" fmla="*/ 420283 w 526339"/>
                <a:gd name="connsiteY4" fmla="*/ 448681 h 585630"/>
                <a:gd name="connsiteX5" fmla="*/ 482758 w 526339"/>
                <a:gd name="connsiteY5" fmla="*/ 352130 h 585630"/>
                <a:gd name="connsiteX6" fmla="*/ 522514 w 526339"/>
                <a:gd name="connsiteY6" fmla="*/ 238540 h 585630"/>
                <a:gd name="connsiteX7" fmla="*/ 522514 w 526339"/>
                <a:gd name="connsiteY7" fmla="*/ 0 h 58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339" h="585630">
                  <a:moveTo>
                    <a:pt x="0" y="573630"/>
                  </a:moveTo>
                  <a:cubicBezTo>
                    <a:pt x="57268" y="580729"/>
                    <a:pt x="114537" y="587829"/>
                    <a:pt x="159026" y="584989"/>
                  </a:cubicBezTo>
                  <a:cubicBezTo>
                    <a:pt x="203515" y="582149"/>
                    <a:pt x="234753" y="568897"/>
                    <a:pt x="266937" y="556592"/>
                  </a:cubicBezTo>
                  <a:cubicBezTo>
                    <a:pt x="299121" y="544287"/>
                    <a:pt x="326571" y="529141"/>
                    <a:pt x="352129" y="511156"/>
                  </a:cubicBezTo>
                  <a:cubicBezTo>
                    <a:pt x="377687" y="493171"/>
                    <a:pt x="398512" y="475185"/>
                    <a:pt x="420283" y="448681"/>
                  </a:cubicBezTo>
                  <a:cubicBezTo>
                    <a:pt x="442054" y="422177"/>
                    <a:pt x="465720" y="387153"/>
                    <a:pt x="482758" y="352130"/>
                  </a:cubicBezTo>
                  <a:cubicBezTo>
                    <a:pt x="499797" y="317106"/>
                    <a:pt x="515888" y="297228"/>
                    <a:pt x="522514" y="238540"/>
                  </a:cubicBezTo>
                  <a:cubicBezTo>
                    <a:pt x="529140" y="179852"/>
                    <a:pt x="525827" y="89926"/>
                    <a:pt x="522514" y="0"/>
                  </a:cubicBezTo>
                </a:path>
              </a:pathLst>
            </a:custGeom>
            <a:noFill/>
            <a:ln w="38100">
              <a:solidFill>
                <a:srgbClr val="329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1" name="任意形状 338">
              <a:extLst>
                <a:ext uri="{FF2B5EF4-FFF2-40B4-BE49-F238E27FC236}">
                  <a16:creationId xmlns:a16="http://schemas.microsoft.com/office/drawing/2014/main" id="{3DDD3C6C-740B-92CA-5889-240424747D2D}"/>
                </a:ext>
              </a:extLst>
            </p:cNvPr>
            <p:cNvSpPr/>
            <p:nvPr/>
          </p:nvSpPr>
          <p:spPr>
            <a:xfrm>
              <a:off x="5167704" y="1967011"/>
              <a:ext cx="0" cy="1927583"/>
            </a:xfrm>
            <a:custGeom>
              <a:avLst/>
              <a:gdLst>
                <a:gd name="connsiteX0" fmla="*/ 0 w 0"/>
                <a:gd name="connsiteY0" fmla="*/ 1866900 h 1866900"/>
                <a:gd name="connsiteX1" fmla="*/ 0 w 0"/>
                <a:gd name="connsiteY1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866900">
                  <a:moveTo>
                    <a:pt x="0" y="1866900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329D9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5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2" name="任意形状 75">
              <a:extLst>
                <a:ext uri="{FF2B5EF4-FFF2-40B4-BE49-F238E27FC236}">
                  <a16:creationId xmlns:a16="http://schemas.microsoft.com/office/drawing/2014/main" id="{1104E520-4B2B-E28C-63F2-81076BD81E71}"/>
                </a:ext>
              </a:extLst>
            </p:cNvPr>
            <p:cNvSpPr/>
            <p:nvPr/>
          </p:nvSpPr>
          <p:spPr>
            <a:xfrm flipH="1">
              <a:off x="4217335" y="877535"/>
              <a:ext cx="357613" cy="4662916"/>
            </a:xfrm>
            <a:custGeom>
              <a:avLst/>
              <a:gdLst>
                <a:gd name="connsiteX0" fmla="*/ 1474107 w 1474107"/>
                <a:gd name="connsiteY0" fmla="*/ 3769112 h 3769112"/>
                <a:gd name="connsiteX1" fmla="*/ 1373746 w 1474107"/>
                <a:gd name="connsiteY1" fmla="*/ 3557239 h 3769112"/>
                <a:gd name="connsiteX2" fmla="*/ 1094965 w 1474107"/>
                <a:gd name="connsiteY2" fmla="*/ 3434576 h 3769112"/>
                <a:gd name="connsiteX3" fmla="*/ 570858 w 1474107"/>
                <a:gd name="connsiteY3" fmla="*/ 3323064 h 3769112"/>
                <a:gd name="connsiteX4" fmla="*/ 325531 w 1474107"/>
                <a:gd name="connsiteY4" fmla="*/ 3278459 h 3769112"/>
                <a:gd name="connsiteX5" fmla="*/ 147112 w 1474107"/>
                <a:gd name="connsiteY5" fmla="*/ 3155795 h 3769112"/>
                <a:gd name="connsiteX6" fmla="*/ 57902 w 1474107"/>
                <a:gd name="connsiteY6" fmla="*/ 2899317 h 3769112"/>
                <a:gd name="connsiteX7" fmla="*/ 24448 w 1474107"/>
                <a:gd name="connsiteY7" fmla="*/ 2419815 h 3769112"/>
                <a:gd name="connsiteX8" fmla="*/ 2146 w 1474107"/>
                <a:gd name="connsiteY8" fmla="*/ 1349298 h 3769112"/>
                <a:gd name="connsiteX9" fmla="*/ 2146 w 1474107"/>
                <a:gd name="connsiteY9" fmla="*/ 0 h 376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4107" h="3769112">
                  <a:moveTo>
                    <a:pt x="1474107" y="3769112"/>
                  </a:moveTo>
                  <a:cubicBezTo>
                    <a:pt x="1455521" y="3691053"/>
                    <a:pt x="1436936" y="3612995"/>
                    <a:pt x="1373746" y="3557239"/>
                  </a:cubicBezTo>
                  <a:cubicBezTo>
                    <a:pt x="1310556" y="3501483"/>
                    <a:pt x="1228780" y="3473605"/>
                    <a:pt x="1094965" y="3434576"/>
                  </a:cubicBezTo>
                  <a:cubicBezTo>
                    <a:pt x="961150" y="3395547"/>
                    <a:pt x="699097" y="3349083"/>
                    <a:pt x="570858" y="3323064"/>
                  </a:cubicBezTo>
                  <a:cubicBezTo>
                    <a:pt x="442619" y="3297045"/>
                    <a:pt x="396155" y="3306337"/>
                    <a:pt x="325531" y="3278459"/>
                  </a:cubicBezTo>
                  <a:cubicBezTo>
                    <a:pt x="254907" y="3250581"/>
                    <a:pt x="191717" y="3218985"/>
                    <a:pt x="147112" y="3155795"/>
                  </a:cubicBezTo>
                  <a:cubicBezTo>
                    <a:pt x="102507" y="3092605"/>
                    <a:pt x="78346" y="3021980"/>
                    <a:pt x="57902" y="2899317"/>
                  </a:cubicBezTo>
                  <a:cubicBezTo>
                    <a:pt x="37458" y="2776654"/>
                    <a:pt x="33741" y="2678151"/>
                    <a:pt x="24448" y="2419815"/>
                  </a:cubicBezTo>
                  <a:cubicBezTo>
                    <a:pt x="15155" y="2161478"/>
                    <a:pt x="5863" y="1752600"/>
                    <a:pt x="2146" y="1349298"/>
                  </a:cubicBezTo>
                  <a:cubicBezTo>
                    <a:pt x="-1571" y="945995"/>
                    <a:pt x="287" y="472997"/>
                    <a:pt x="2146" y="0"/>
                  </a:cubicBezTo>
                </a:path>
              </a:pathLst>
            </a:custGeom>
            <a:noFill/>
            <a:ln w="60325">
              <a:gradFill>
                <a:gsLst>
                  <a:gs pos="87000">
                    <a:srgbClr val="329D9C"/>
                  </a:gs>
                  <a:gs pos="100000">
                    <a:srgbClr val="767171"/>
                  </a:gs>
                </a:gsLst>
                <a:lin ang="5400000" scaled="1"/>
              </a:gra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 dirty="0"/>
            </a:p>
          </p:txBody>
        </p:sp>
        <p:sp>
          <p:nvSpPr>
            <p:cNvPr id="653" name="任意形状 320">
              <a:extLst>
                <a:ext uri="{FF2B5EF4-FFF2-40B4-BE49-F238E27FC236}">
                  <a16:creationId xmlns:a16="http://schemas.microsoft.com/office/drawing/2014/main" id="{C8BFF06F-F2DC-A44F-E6FA-62139FA9A425}"/>
                </a:ext>
              </a:extLst>
            </p:cNvPr>
            <p:cNvSpPr/>
            <p:nvPr/>
          </p:nvSpPr>
          <p:spPr>
            <a:xfrm>
              <a:off x="4278365" y="3269894"/>
              <a:ext cx="175594" cy="132620"/>
            </a:xfrm>
            <a:custGeom>
              <a:avLst/>
              <a:gdLst>
                <a:gd name="connsiteX0" fmla="*/ 198853 w 198853"/>
                <a:gd name="connsiteY0" fmla="*/ 449580 h 449580"/>
                <a:gd name="connsiteX1" fmla="*/ 54073 w 198853"/>
                <a:gd name="connsiteY1" fmla="*/ 403860 h 449580"/>
                <a:gd name="connsiteX2" fmla="*/ 8353 w 198853"/>
                <a:gd name="connsiteY2" fmla="*/ 312420 h 449580"/>
                <a:gd name="connsiteX3" fmla="*/ 733 w 198853"/>
                <a:gd name="connsiteY3" fmla="*/ 213360 h 449580"/>
                <a:gd name="connsiteX4" fmla="*/ 733 w 198853"/>
                <a:gd name="connsiteY4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853" h="449580">
                  <a:moveTo>
                    <a:pt x="198853" y="449580"/>
                  </a:moveTo>
                  <a:cubicBezTo>
                    <a:pt x="142338" y="438150"/>
                    <a:pt x="85823" y="426720"/>
                    <a:pt x="54073" y="403860"/>
                  </a:cubicBezTo>
                  <a:cubicBezTo>
                    <a:pt x="22323" y="381000"/>
                    <a:pt x="17243" y="344170"/>
                    <a:pt x="8353" y="312420"/>
                  </a:cubicBezTo>
                  <a:cubicBezTo>
                    <a:pt x="-537" y="280670"/>
                    <a:pt x="2003" y="265430"/>
                    <a:pt x="733" y="213360"/>
                  </a:cubicBezTo>
                  <a:cubicBezTo>
                    <a:pt x="-537" y="161290"/>
                    <a:pt x="98" y="80645"/>
                    <a:pt x="733" y="0"/>
                  </a:cubicBezTo>
                </a:path>
              </a:pathLst>
            </a:custGeom>
            <a:noFill/>
            <a:ln w="22225">
              <a:solidFill>
                <a:srgbClr val="329D9C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10"/>
            </a:p>
          </p:txBody>
        </p:sp>
        <p:sp>
          <p:nvSpPr>
            <p:cNvPr id="654" name="任意形状 321">
              <a:extLst>
                <a:ext uri="{FF2B5EF4-FFF2-40B4-BE49-F238E27FC236}">
                  <a16:creationId xmlns:a16="http://schemas.microsoft.com/office/drawing/2014/main" id="{77BAD54F-B793-E9EF-868A-24520610CBA5}"/>
                </a:ext>
              </a:extLst>
            </p:cNvPr>
            <p:cNvSpPr/>
            <p:nvPr/>
          </p:nvSpPr>
          <p:spPr>
            <a:xfrm>
              <a:off x="4447554" y="3403976"/>
              <a:ext cx="140871" cy="125884"/>
            </a:xfrm>
            <a:custGeom>
              <a:avLst/>
              <a:gdLst>
                <a:gd name="connsiteX0" fmla="*/ 209643 w 209643"/>
                <a:gd name="connsiteY0" fmla="*/ 187340 h 187340"/>
                <a:gd name="connsiteX1" fmla="*/ 178419 w 209643"/>
                <a:gd name="connsiteY1" fmla="*/ 98130 h 187340"/>
                <a:gd name="connsiteX2" fmla="*/ 111512 w 209643"/>
                <a:gd name="connsiteY2" fmla="*/ 35684 h 187340"/>
                <a:gd name="connsiteX3" fmla="*/ 0 w 209643"/>
                <a:gd name="connsiteY3" fmla="*/ 0 h 18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643" h="187340">
                  <a:moveTo>
                    <a:pt x="209643" y="187340"/>
                  </a:moveTo>
                  <a:cubicBezTo>
                    <a:pt x="202208" y="155373"/>
                    <a:pt x="194774" y="123406"/>
                    <a:pt x="178419" y="98130"/>
                  </a:cubicBezTo>
                  <a:cubicBezTo>
                    <a:pt x="162064" y="72854"/>
                    <a:pt x="141248" y="52039"/>
                    <a:pt x="111512" y="35684"/>
                  </a:cubicBezTo>
                  <a:cubicBezTo>
                    <a:pt x="81776" y="19329"/>
                    <a:pt x="40888" y="9664"/>
                    <a:pt x="0" y="0"/>
                  </a:cubicBezTo>
                </a:path>
              </a:pathLst>
            </a:custGeom>
            <a:noFill/>
            <a:ln w="25400">
              <a:solidFill>
                <a:srgbClr val="329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10"/>
            </a:p>
          </p:txBody>
        </p:sp>
        <p:sp>
          <p:nvSpPr>
            <p:cNvPr id="655" name="任意形状 4">
              <a:extLst>
                <a:ext uri="{FF2B5EF4-FFF2-40B4-BE49-F238E27FC236}">
                  <a16:creationId xmlns:a16="http://schemas.microsoft.com/office/drawing/2014/main" id="{6890E6E8-1727-D4CE-E82E-1CBDD4DFA8CB}"/>
                </a:ext>
              </a:extLst>
            </p:cNvPr>
            <p:cNvSpPr/>
            <p:nvPr/>
          </p:nvSpPr>
          <p:spPr>
            <a:xfrm>
              <a:off x="4063193" y="1401550"/>
              <a:ext cx="494454" cy="2091795"/>
            </a:xfrm>
            <a:custGeom>
              <a:avLst/>
              <a:gdLst>
                <a:gd name="connsiteX0" fmla="*/ 559222 w 559222"/>
                <a:gd name="connsiteY0" fmla="*/ 2861129 h 2861129"/>
                <a:gd name="connsiteX1" fmla="*/ 525356 w 559222"/>
                <a:gd name="connsiteY1" fmla="*/ 2801862 h 2861129"/>
                <a:gd name="connsiteX2" fmla="*/ 466089 w 559222"/>
                <a:gd name="connsiteY2" fmla="*/ 2759529 h 2861129"/>
                <a:gd name="connsiteX3" fmla="*/ 364489 w 559222"/>
                <a:gd name="connsiteY3" fmla="*/ 2746829 h 2861129"/>
                <a:gd name="connsiteX4" fmla="*/ 237489 w 559222"/>
                <a:gd name="connsiteY4" fmla="*/ 2738362 h 2861129"/>
                <a:gd name="connsiteX5" fmla="*/ 135889 w 559222"/>
                <a:gd name="connsiteY5" fmla="*/ 2717196 h 2861129"/>
                <a:gd name="connsiteX6" fmla="*/ 59689 w 559222"/>
                <a:gd name="connsiteY6" fmla="*/ 2666396 h 2861129"/>
                <a:gd name="connsiteX7" fmla="*/ 21589 w 559222"/>
                <a:gd name="connsiteY7" fmla="*/ 2577496 h 2861129"/>
                <a:gd name="connsiteX8" fmla="*/ 6712 w 559222"/>
                <a:gd name="connsiteY8" fmla="*/ 2405018 h 2861129"/>
                <a:gd name="connsiteX9" fmla="*/ 180 w 559222"/>
                <a:gd name="connsiteY9" fmla="*/ 1960880 h 2861129"/>
                <a:gd name="connsiteX10" fmla="*/ 13243 w 559222"/>
                <a:gd name="connsiteY10" fmla="*/ 1314269 h 2861129"/>
                <a:gd name="connsiteX11" fmla="*/ 41546 w 559222"/>
                <a:gd name="connsiteY11" fmla="*/ 0 h 286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9222" h="2861129">
                  <a:moveTo>
                    <a:pt x="559222" y="2861129"/>
                  </a:moveTo>
                  <a:cubicBezTo>
                    <a:pt x="550050" y="2839962"/>
                    <a:pt x="540878" y="2818795"/>
                    <a:pt x="525356" y="2801862"/>
                  </a:cubicBezTo>
                  <a:cubicBezTo>
                    <a:pt x="509834" y="2784929"/>
                    <a:pt x="492900" y="2768701"/>
                    <a:pt x="466089" y="2759529"/>
                  </a:cubicBezTo>
                  <a:cubicBezTo>
                    <a:pt x="439278" y="2750357"/>
                    <a:pt x="402589" y="2750357"/>
                    <a:pt x="364489" y="2746829"/>
                  </a:cubicBezTo>
                  <a:cubicBezTo>
                    <a:pt x="326389" y="2743301"/>
                    <a:pt x="275589" y="2743301"/>
                    <a:pt x="237489" y="2738362"/>
                  </a:cubicBezTo>
                  <a:cubicBezTo>
                    <a:pt x="199389" y="2733423"/>
                    <a:pt x="165522" y="2729190"/>
                    <a:pt x="135889" y="2717196"/>
                  </a:cubicBezTo>
                  <a:cubicBezTo>
                    <a:pt x="106256" y="2705202"/>
                    <a:pt x="78739" y="2689679"/>
                    <a:pt x="59689" y="2666396"/>
                  </a:cubicBezTo>
                  <a:cubicBezTo>
                    <a:pt x="40639" y="2643113"/>
                    <a:pt x="30418" y="2621059"/>
                    <a:pt x="21589" y="2577496"/>
                  </a:cubicBezTo>
                  <a:cubicBezTo>
                    <a:pt x="12760" y="2533933"/>
                    <a:pt x="10280" y="2507787"/>
                    <a:pt x="6712" y="2405018"/>
                  </a:cubicBezTo>
                  <a:cubicBezTo>
                    <a:pt x="3144" y="2302249"/>
                    <a:pt x="-908" y="2142671"/>
                    <a:pt x="180" y="1960880"/>
                  </a:cubicBezTo>
                  <a:cubicBezTo>
                    <a:pt x="1268" y="1779089"/>
                    <a:pt x="6349" y="1641082"/>
                    <a:pt x="13243" y="1314269"/>
                  </a:cubicBezTo>
                  <a:cubicBezTo>
                    <a:pt x="20137" y="987456"/>
                    <a:pt x="30841" y="493728"/>
                    <a:pt x="41546" y="0"/>
                  </a:cubicBezTo>
                </a:path>
              </a:pathLst>
            </a:custGeom>
            <a:noFill/>
            <a:ln w="22225">
              <a:solidFill>
                <a:srgbClr val="329D9C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10"/>
            </a:p>
          </p:txBody>
        </p:sp>
        <p:sp>
          <p:nvSpPr>
            <p:cNvPr id="656" name="圆角矩形 88">
              <a:extLst>
                <a:ext uri="{FF2B5EF4-FFF2-40B4-BE49-F238E27FC236}">
                  <a16:creationId xmlns:a16="http://schemas.microsoft.com/office/drawing/2014/main" id="{AF348D38-B480-673E-FADB-B9F1CEC45666}"/>
                </a:ext>
              </a:extLst>
            </p:cNvPr>
            <p:cNvSpPr/>
            <p:nvPr/>
          </p:nvSpPr>
          <p:spPr>
            <a:xfrm flipH="1">
              <a:off x="5305413" y="3463884"/>
              <a:ext cx="349012" cy="141671"/>
            </a:xfrm>
            <a:prstGeom prst="roundRect">
              <a:avLst/>
            </a:prstGeom>
            <a:solidFill>
              <a:srgbClr val="329D9C"/>
            </a:solidFill>
            <a:ln w="19050" cmpd="sng">
              <a:solidFill>
                <a:srgbClr val="329D9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PLBART</a:t>
              </a:r>
            </a:p>
          </p:txBody>
        </p:sp>
        <p:sp>
          <p:nvSpPr>
            <p:cNvPr id="657" name="任意形状 109">
              <a:extLst>
                <a:ext uri="{FF2B5EF4-FFF2-40B4-BE49-F238E27FC236}">
                  <a16:creationId xmlns:a16="http://schemas.microsoft.com/office/drawing/2014/main" id="{A3B4E507-B943-0FFB-212C-73847D88BC94}"/>
                </a:ext>
              </a:extLst>
            </p:cNvPr>
            <p:cNvSpPr/>
            <p:nvPr/>
          </p:nvSpPr>
          <p:spPr>
            <a:xfrm>
              <a:off x="5181761" y="3610041"/>
              <a:ext cx="291806" cy="275304"/>
            </a:xfrm>
            <a:custGeom>
              <a:avLst/>
              <a:gdLst>
                <a:gd name="connsiteX0" fmla="*/ 0 w 343711"/>
                <a:gd name="connsiteY0" fmla="*/ 369652 h 369652"/>
                <a:gd name="connsiteX1" fmla="*/ 51881 w 343711"/>
                <a:gd name="connsiteY1" fmla="*/ 181583 h 369652"/>
                <a:gd name="connsiteX2" fmla="*/ 252919 w 343711"/>
                <a:gd name="connsiteY2" fmla="*/ 116732 h 369652"/>
                <a:gd name="connsiteX3" fmla="*/ 343711 w 343711"/>
                <a:gd name="connsiteY3" fmla="*/ 0 h 36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711" h="369652">
                  <a:moveTo>
                    <a:pt x="0" y="369652"/>
                  </a:moveTo>
                  <a:cubicBezTo>
                    <a:pt x="4864" y="296694"/>
                    <a:pt x="9728" y="223736"/>
                    <a:pt x="51881" y="181583"/>
                  </a:cubicBezTo>
                  <a:cubicBezTo>
                    <a:pt x="94034" y="139430"/>
                    <a:pt x="204281" y="146996"/>
                    <a:pt x="252919" y="116732"/>
                  </a:cubicBezTo>
                  <a:cubicBezTo>
                    <a:pt x="301557" y="86468"/>
                    <a:pt x="322634" y="43234"/>
                    <a:pt x="343711" y="0"/>
                  </a:cubicBezTo>
                </a:path>
              </a:pathLst>
            </a:custGeom>
            <a:noFill/>
            <a:ln w="22225">
              <a:solidFill>
                <a:srgbClr val="329D9C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2498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58" name="图片 657" descr="徽标&#10;&#10;描述已自动生成">
              <a:extLst>
                <a:ext uri="{FF2B5EF4-FFF2-40B4-BE49-F238E27FC236}">
                  <a16:creationId xmlns:a16="http://schemas.microsoft.com/office/drawing/2014/main" id="{D1815BED-F8B5-1DC9-D4AB-E2513D743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3025" y="3388013"/>
              <a:ext cx="125948" cy="126000"/>
            </a:xfrm>
            <a:prstGeom prst="rect">
              <a:avLst/>
            </a:prstGeom>
          </p:spPr>
        </p:pic>
        <p:sp>
          <p:nvSpPr>
            <p:cNvPr id="659" name="任意形状 336">
              <a:extLst>
                <a:ext uri="{FF2B5EF4-FFF2-40B4-BE49-F238E27FC236}">
                  <a16:creationId xmlns:a16="http://schemas.microsoft.com/office/drawing/2014/main" id="{00B434AB-49DB-3C93-E77A-AC9F9AFAE461}"/>
                </a:ext>
              </a:extLst>
            </p:cNvPr>
            <p:cNvSpPr/>
            <p:nvPr/>
          </p:nvSpPr>
          <p:spPr>
            <a:xfrm flipH="1">
              <a:off x="4860477" y="2487143"/>
              <a:ext cx="310967" cy="212561"/>
            </a:xfrm>
            <a:custGeom>
              <a:avLst/>
              <a:gdLst>
                <a:gd name="connsiteX0" fmla="*/ 0 w 243194"/>
                <a:gd name="connsiteY0" fmla="*/ 200025 h 200025"/>
                <a:gd name="connsiteX1" fmla="*/ 35718 w 243194"/>
                <a:gd name="connsiteY1" fmla="*/ 121444 h 200025"/>
                <a:gd name="connsiteX2" fmla="*/ 128587 w 243194"/>
                <a:gd name="connsiteY2" fmla="*/ 92869 h 200025"/>
                <a:gd name="connsiteX3" fmla="*/ 192881 w 243194"/>
                <a:gd name="connsiteY3" fmla="*/ 78582 h 200025"/>
                <a:gd name="connsiteX4" fmla="*/ 235743 w 243194"/>
                <a:gd name="connsiteY4" fmla="*/ 42863 h 200025"/>
                <a:gd name="connsiteX5" fmla="*/ 242887 w 243194"/>
                <a:gd name="connsiteY5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94" h="200025">
                  <a:moveTo>
                    <a:pt x="0" y="200025"/>
                  </a:moveTo>
                  <a:cubicBezTo>
                    <a:pt x="7143" y="169664"/>
                    <a:pt x="14287" y="139303"/>
                    <a:pt x="35718" y="121444"/>
                  </a:cubicBezTo>
                  <a:cubicBezTo>
                    <a:pt x="57149" y="103585"/>
                    <a:pt x="102393" y="100013"/>
                    <a:pt x="128587" y="92869"/>
                  </a:cubicBezTo>
                  <a:cubicBezTo>
                    <a:pt x="154781" y="85725"/>
                    <a:pt x="175022" y="86916"/>
                    <a:pt x="192881" y="78582"/>
                  </a:cubicBezTo>
                  <a:cubicBezTo>
                    <a:pt x="210740" y="70248"/>
                    <a:pt x="235743" y="42863"/>
                    <a:pt x="235743" y="42863"/>
                  </a:cubicBezTo>
                  <a:cubicBezTo>
                    <a:pt x="244077" y="29766"/>
                    <a:pt x="243482" y="14883"/>
                    <a:pt x="242887" y="0"/>
                  </a:cubicBezTo>
                </a:path>
              </a:pathLst>
            </a:custGeom>
            <a:noFill/>
            <a:ln w="22225">
              <a:solidFill>
                <a:srgbClr val="329D9C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0" name="圆角矩形 335">
              <a:extLst>
                <a:ext uri="{FF2B5EF4-FFF2-40B4-BE49-F238E27FC236}">
                  <a16:creationId xmlns:a16="http://schemas.microsoft.com/office/drawing/2014/main" id="{EE561FA6-CF37-6FFC-AFA4-A5A3758EAC06}"/>
                </a:ext>
              </a:extLst>
            </p:cNvPr>
            <p:cNvSpPr/>
            <p:nvPr/>
          </p:nvSpPr>
          <p:spPr>
            <a:xfrm flipH="1">
              <a:off x="5205953" y="2411306"/>
              <a:ext cx="463103" cy="141671"/>
            </a:xfrm>
            <a:prstGeom prst="roundRect">
              <a:avLst/>
            </a:prstGeom>
            <a:solidFill>
              <a:srgbClr val="329D9C"/>
            </a:solidFill>
            <a:ln w="19050" cmpd="sng">
              <a:solidFill>
                <a:srgbClr val="329D9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AlphaCode</a:t>
              </a:r>
            </a:p>
          </p:txBody>
        </p:sp>
        <p:sp>
          <p:nvSpPr>
            <p:cNvPr id="661" name="圆角矩形 335">
              <a:extLst>
                <a:ext uri="{FF2B5EF4-FFF2-40B4-BE49-F238E27FC236}">
                  <a16:creationId xmlns:a16="http://schemas.microsoft.com/office/drawing/2014/main" id="{D25E9BB7-CDEB-9F52-37E8-C5A30088A342}"/>
                </a:ext>
              </a:extLst>
            </p:cNvPr>
            <p:cNvSpPr/>
            <p:nvPr/>
          </p:nvSpPr>
          <p:spPr>
            <a:xfrm flipH="1">
              <a:off x="4644575" y="2346830"/>
              <a:ext cx="463214" cy="141671"/>
            </a:xfrm>
            <a:prstGeom prst="roundRect">
              <a:avLst/>
            </a:prstGeom>
            <a:solidFill>
              <a:srgbClr val="329D9C"/>
            </a:solidFill>
            <a:ln w="19050" cmpd="sng">
              <a:solidFill>
                <a:srgbClr val="329D9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UniXcoder</a:t>
              </a:r>
            </a:p>
          </p:txBody>
        </p:sp>
        <p:pic>
          <p:nvPicPr>
            <p:cNvPr id="662" name="Picture 16" descr="DeepMind · GitHub">
              <a:extLst>
                <a:ext uri="{FF2B5EF4-FFF2-40B4-BE49-F238E27FC236}">
                  <a16:creationId xmlns:a16="http://schemas.microsoft.com/office/drawing/2014/main" id="{E26A452C-E466-706D-DCD8-4F4D33AF4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39" y="2316572"/>
              <a:ext cx="141034" cy="14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3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6EFD9EEF-8052-6B47-2D16-CB11A0233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45" y="2245941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4" name="任意形状 202">
              <a:extLst>
                <a:ext uri="{FF2B5EF4-FFF2-40B4-BE49-F238E27FC236}">
                  <a16:creationId xmlns:a16="http://schemas.microsoft.com/office/drawing/2014/main" id="{5BF950EA-8CD4-436F-235D-E0EB36333F0D}"/>
                </a:ext>
              </a:extLst>
            </p:cNvPr>
            <p:cNvSpPr/>
            <p:nvPr/>
          </p:nvSpPr>
          <p:spPr>
            <a:xfrm>
              <a:off x="5166464" y="2558015"/>
              <a:ext cx="291121" cy="251134"/>
            </a:xfrm>
            <a:custGeom>
              <a:avLst/>
              <a:gdLst>
                <a:gd name="connsiteX0" fmla="*/ 0 w 412595"/>
                <a:gd name="connsiteY0" fmla="*/ 412596 h 412596"/>
                <a:gd name="connsiteX1" fmla="*/ 22302 w 412595"/>
                <a:gd name="connsiteY1" fmla="*/ 223025 h 412596"/>
                <a:gd name="connsiteX2" fmla="*/ 133814 w 412595"/>
                <a:gd name="connsiteY2" fmla="*/ 122664 h 412596"/>
                <a:gd name="connsiteX3" fmla="*/ 301083 w 412595"/>
                <a:gd name="connsiteY3" fmla="*/ 89210 h 412596"/>
                <a:gd name="connsiteX4" fmla="*/ 412595 w 412595"/>
                <a:gd name="connsiteY4" fmla="*/ 0 h 41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595" h="412596">
                  <a:moveTo>
                    <a:pt x="0" y="412596"/>
                  </a:moveTo>
                  <a:cubicBezTo>
                    <a:pt x="0" y="341971"/>
                    <a:pt x="0" y="271347"/>
                    <a:pt x="22302" y="223025"/>
                  </a:cubicBezTo>
                  <a:cubicBezTo>
                    <a:pt x="44604" y="174703"/>
                    <a:pt x="87351" y="144966"/>
                    <a:pt x="133814" y="122664"/>
                  </a:cubicBezTo>
                  <a:cubicBezTo>
                    <a:pt x="180277" y="100362"/>
                    <a:pt x="254620" y="109654"/>
                    <a:pt x="301083" y="89210"/>
                  </a:cubicBezTo>
                  <a:cubicBezTo>
                    <a:pt x="347547" y="68766"/>
                    <a:pt x="380071" y="34383"/>
                    <a:pt x="412595" y="0"/>
                  </a:cubicBezTo>
                </a:path>
              </a:pathLst>
            </a:custGeom>
            <a:noFill/>
            <a:ln w="22225">
              <a:solidFill>
                <a:srgbClr val="329D9C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5" name="圆角矩形 279">
              <a:extLst>
                <a:ext uri="{FF2B5EF4-FFF2-40B4-BE49-F238E27FC236}">
                  <a16:creationId xmlns:a16="http://schemas.microsoft.com/office/drawing/2014/main" id="{1C56D399-867E-9A4E-C7B8-21F28AA269B2}"/>
                </a:ext>
              </a:extLst>
            </p:cNvPr>
            <p:cNvSpPr/>
            <p:nvPr/>
          </p:nvSpPr>
          <p:spPr>
            <a:xfrm flipH="1">
              <a:off x="4113364" y="3124923"/>
              <a:ext cx="397068" cy="141671"/>
            </a:xfrm>
            <a:prstGeom prst="roundRect">
              <a:avLst/>
            </a:prstGeom>
            <a:solidFill>
              <a:srgbClr val="329D9C"/>
            </a:solidFill>
            <a:ln w="19050" cmpd="sng">
              <a:solidFill>
                <a:srgbClr val="329D9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CodeT5</a:t>
              </a:r>
            </a:p>
          </p:txBody>
        </p:sp>
        <p:pic>
          <p:nvPicPr>
            <p:cNvPr id="666" name="图片 665" descr="圆圈&#10;&#10;低可信度描述已自动生成">
              <a:extLst>
                <a:ext uri="{FF2B5EF4-FFF2-40B4-BE49-F238E27FC236}">
                  <a16:creationId xmlns:a16="http://schemas.microsoft.com/office/drawing/2014/main" id="{8CFC1F21-A001-46DA-EDD9-4DCDEBA2E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60026" y="3025995"/>
              <a:ext cx="175055" cy="122539"/>
            </a:xfrm>
            <a:prstGeom prst="rect">
              <a:avLst/>
            </a:prstGeom>
          </p:spPr>
        </p:pic>
        <p:sp>
          <p:nvSpPr>
            <p:cNvPr id="667" name="圆角矩形 335">
              <a:extLst>
                <a:ext uri="{FF2B5EF4-FFF2-40B4-BE49-F238E27FC236}">
                  <a16:creationId xmlns:a16="http://schemas.microsoft.com/office/drawing/2014/main" id="{0A4AFF5F-86E9-7A90-5D86-423FDF57B820}"/>
                </a:ext>
              </a:extLst>
            </p:cNvPr>
            <p:cNvSpPr/>
            <p:nvPr/>
          </p:nvSpPr>
          <p:spPr>
            <a:xfrm flipH="1">
              <a:off x="3905004" y="1252481"/>
              <a:ext cx="391783" cy="141671"/>
            </a:xfrm>
            <a:prstGeom prst="roundRect">
              <a:avLst/>
            </a:prstGeom>
            <a:solidFill>
              <a:srgbClr val="329D9C"/>
            </a:solidFill>
            <a:ln w="19050" cmpd="sng">
              <a:solidFill>
                <a:srgbClr val="329D9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CodeT5+</a:t>
              </a:r>
            </a:p>
          </p:txBody>
        </p:sp>
        <p:pic>
          <p:nvPicPr>
            <p:cNvPr id="668" name="图片 667" descr="圆圈&#10;&#10;低可信度描述已自动生成">
              <a:extLst>
                <a:ext uri="{FF2B5EF4-FFF2-40B4-BE49-F238E27FC236}">
                  <a16:creationId xmlns:a16="http://schemas.microsoft.com/office/drawing/2014/main" id="{2A9EA207-86F6-6236-7546-056ABB3B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50295" y="1150872"/>
              <a:ext cx="175055" cy="122539"/>
            </a:xfrm>
            <a:prstGeom prst="rect">
              <a:avLst/>
            </a:prstGeom>
          </p:spPr>
        </p:pic>
        <p:sp>
          <p:nvSpPr>
            <p:cNvPr id="669" name="任意形状 336">
              <a:extLst>
                <a:ext uri="{FF2B5EF4-FFF2-40B4-BE49-F238E27FC236}">
                  <a16:creationId xmlns:a16="http://schemas.microsoft.com/office/drawing/2014/main" id="{ACEB1891-1570-CE0B-5344-7F2B42413135}"/>
                </a:ext>
              </a:extLst>
            </p:cNvPr>
            <p:cNvSpPr/>
            <p:nvPr/>
          </p:nvSpPr>
          <p:spPr>
            <a:xfrm flipH="1">
              <a:off x="3762466" y="2156791"/>
              <a:ext cx="310967" cy="212561"/>
            </a:xfrm>
            <a:custGeom>
              <a:avLst/>
              <a:gdLst>
                <a:gd name="connsiteX0" fmla="*/ 0 w 243194"/>
                <a:gd name="connsiteY0" fmla="*/ 200025 h 200025"/>
                <a:gd name="connsiteX1" fmla="*/ 35718 w 243194"/>
                <a:gd name="connsiteY1" fmla="*/ 121444 h 200025"/>
                <a:gd name="connsiteX2" fmla="*/ 128587 w 243194"/>
                <a:gd name="connsiteY2" fmla="*/ 92869 h 200025"/>
                <a:gd name="connsiteX3" fmla="*/ 192881 w 243194"/>
                <a:gd name="connsiteY3" fmla="*/ 78582 h 200025"/>
                <a:gd name="connsiteX4" fmla="*/ 235743 w 243194"/>
                <a:gd name="connsiteY4" fmla="*/ 42863 h 200025"/>
                <a:gd name="connsiteX5" fmla="*/ 242887 w 243194"/>
                <a:gd name="connsiteY5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94" h="200025">
                  <a:moveTo>
                    <a:pt x="0" y="200025"/>
                  </a:moveTo>
                  <a:cubicBezTo>
                    <a:pt x="7143" y="169664"/>
                    <a:pt x="14287" y="139303"/>
                    <a:pt x="35718" y="121444"/>
                  </a:cubicBezTo>
                  <a:cubicBezTo>
                    <a:pt x="57149" y="103585"/>
                    <a:pt x="102393" y="100013"/>
                    <a:pt x="128587" y="92869"/>
                  </a:cubicBezTo>
                  <a:cubicBezTo>
                    <a:pt x="154781" y="85725"/>
                    <a:pt x="175022" y="86916"/>
                    <a:pt x="192881" y="78582"/>
                  </a:cubicBezTo>
                  <a:cubicBezTo>
                    <a:pt x="210740" y="70248"/>
                    <a:pt x="235743" y="42863"/>
                    <a:pt x="235743" y="42863"/>
                  </a:cubicBezTo>
                  <a:cubicBezTo>
                    <a:pt x="244077" y="29766"/>
                    <a:pt x="243482" y="14883"/>
                    <a:pt x="242887" y="0"/>
                  </a:cubicBezTo>
                </a:path>
              </a:pathLst>
            </a:custGeom>
            <a:noFill/>
            <a:ln w="22225">
              <a:solidFill>
                <a:srgbClr val="329D9C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0" name="圆角矩形 335">
              <a:extLst>
                <a:ext uri="{FF2B5EF4-FFF2-40B4-BE49-F238E27FC236}">
                  <a16:creationId xmlns:a16="http://schemas.microsoft.com/office/drawing/2014/main" id="{00924027-1CB8-C0FA-6286-4496E1C072C2}"/>
                </a:ext>
              </a:extLst>
            </p:cNvPr>
            <p:cNvSpPr/>
            <p:nvPr/>
          </p:nvSpPr>
          <p:spPr>
            <a:xfrm flipH="1">
              <a:off x="3556290" y="2002956"/>
              <a:ext cx="360000" cy="141671"/>
            </a:xfrm>
            <a:prstGeom prst="roundRect">
              <a:avLst/>
            </a:prstGeom>
            <a:solidFill>
              <a:srgbClr val="329D9C"/>
            </a:solidFill>
            <a:ln w="19050" cmpd="sng">
              <a:solidFill>
                <a:srgbClr val="329D9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NatGen</a:t>
              </a:r>
              <a:endParaRPr kumimoji="1" lang="en-US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71" name="图片 670" descr="卡通人物&#10;&#10;中度可信度描述已自动生成">
              <a:extLst>
                <a:ext uri="{FF2B5EF4-FFF2-40B4-BE49-F238E27FC236}">
                  <a16:creationId xmlns:a16="http://schemas.microsoft.com/office/drawing/2014/main" id="{1B214320-86DE-9973-79CD-DB39A781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4252" y="1953660"/>
              <a:ext cx="158049" cy="126000"/>
            </a:xfrm>
            <a:prstGeom prst="rect">
              <a:avLst/>
            </a:prstGeom>
          </p:spPr>
        </p:pic>
        <p:sp>
          <p:nvSpPr>
            <p:cNvPr id="672" name="任意形状 61">
              <a:extLst>
                <a:ext uri="{FF2B5EF4-FFF2-40B4-BE49-F238E27FC236}">
                  <a16:creationId xmlns:a16="http://schemas.microsoft.com/office/drawing/2014/main" id="{D1C16AF7-FF0E-386C-60D3-18C225C32DAE}"/>
                </a:ext>
              </a:extLst>
            </p:cNvPr>
            <p:cNvSpPr/>
            <p:nvPr/>
          </p:nvSpPr>
          <p:spPr>
            <a:xfrm>
              <a:off x="4241270" y="4216695"/>
              <a:ext cx="331870" cy="217130"/>
            </a:xfrm>
            <a:custGeom>
              <a:avLst/>
              <a:gdLst>
                <a:gd name="connsiteX0" fmla="*/ 360000 w 360000"/>
                <a:gd name="connsiteY0" fmla="*/ 309600 h 309600"/>
                <a:gd name="connsiteX1" fmla="*/ 273600 w 360000"/>
                <a:gd name="connsiteY1" fmla="*/ 136800 h 309600"/>
                <a:gd name="connsiteX2" fmla="*/ 57600 w 360000"/>
                <a:gd name="connsiteY2" fmla="*/ 64800 h 309600"/>
                <a:gd name="connsiteX3" fmla="*/ 0 w 360000"/>
                <a:gd name="connsiteY3" fmla="*/ 0 h 3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309600">
                  <a:moveTo>
                    <a:pt x="360000" y="309600"/>
                  </a:moveTo>
                  <a:cubicBezTo>
                    <a:pt x="342000" y="243600"/>
                    <a:pt x="324000" y="177600"/>
                    <a:pt x="273600" y="136800"/>
                  </a:cubicBezTo>
                  <a:cubicBezTo>
                    <a:pt x="223200" y="96000"/>
                    <a:pt x="103200" y="87600"/>
                    <a:pt x="57600" y="64800"/>
                  </a:cubicBezTo>
                  <a:cubicBezTo>
                    <a:pt x="12000" y="42000"/>
                    <a:pt x="6000" y="21000"/>
                    <a:pt x="0" y="0"/>
                  </a:cubicBezTo>
                </a:path>
              </a:pathLst>
            </a:custGeom>
            <a:noFill/>
            <a:ln w="22225">
              <a:solidFill>
                <a:srgbClr val="329D9C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2498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3" name="圆角矩形 52">
              <a:extLst>
                <a:ext uri="{FF2B5EF4-FFF2-40B4-BE49-F238E27FC236}">
                  <a16:creationId xmlns:a16="http://schemas.microsoft.com/office/drawing/2014/main" id="{EEE6E97F-236A-63C5-EDB8-96C8177016E6}"/>
                </a:ext>
              </a:extLst>
            </p:cNvPr>
            <p:cNvSpPr/>
            <p:nvPr/>
          </p:nvSpPr>
          <p:spPr>
            <a:xfrm>
              <a:off x="4093083" y="4068692"/>
              <a:ext cx="296373" cy="141671"/>
            </a:xfrm>
            <a:prstGeom prst="roundRect">
              <a:avLst/>
            </a:prstGeom>
            <a:solidFill>
              <a:srgbClr val="329D9C"/>
            </a:solidFill>
            <a:ln w="19050">
              <a:solidFill>
                <a:srgbClr val="329D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PyMT5</a:t>
              </a:r>
            </a:p>
          </p:txBody>
        </p:sp>
        <p:pic>
          <p:nvPicPr>
            <p:cNvPr id="674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B2F02C78-B5B6-F593-191C-2DFE8665C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7946" y="3967640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5" name="圆角矩形 335">
              <a:extLst>
                <a:ext uri="{FF2B5EF4-FFF2-40B4-BE49-F238E27FC236}">
                  <a16:creationId xmlns:a16="http://schemas.microsoft.com/office/drawing/2014/main" id="{DC1CD8B5-9B1D-07F8-2EBC-D8D31F4765EB}"/>
                </a:ext>
              </a:extLst>
            </p:cNvPr>
            <p:cNvSpPr/>
            <p:nvPr/>
          </p:nvSpPr>
          <p:spPr>
            <a:xfrm flipH="1">
              <a:off x="4642606" y="1838268"/>
              <a:ext cx="483667" cy="141671"/>
            </a:xfrm>
            <a:prstGeom prst="roundRect">
              <a:avLst/>
            </a:prstGeom>
            <a:solidFill>
              <a:srgbClr val="329D9C"/>
            </a:solidFill>
            <a:ln w="19050" cmpd="sng">
              <a:solidFill>
                <a:srgbClr val="329D9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ERNIE-Code</a:t>
              </a:r>
            </a:p>
          </p:txBody>
        </p:sp>
        <p:sp>
          <p:nvSpPr>
            <p:cNvPr id="676" name="任意形状 336">
              <a:extLst>
                <a:ext uri="{FF2B5EF4-FFF2-40B4-BE49-F238E27FC236}">
                  <a16:creationId xmlns:a16="http://schemas.microsoft.com/office/drawing/2014/main" id="{551F380E-7CE9-040C-FCC6-93EC4AC6C68A}"/>
                </a:ext>
              </a:extLst>
            </p:cNvPr>
            <p:cNvSpPr/>
            <p:nvPr/>
          </p:nvSpPr>
          <p:spPr>
            <a:xfrm flipH="1">
              <a:off x="4296786" y="2118053"/>
              <a:ext cx="300811" cy="161079"/>
            </a:xfrm>
            <a:custGeom>
              <a:avLst/>
              <a:gdLst>
                <a:gd name="connsiteX0" fmla="*/ 0 w 243194"/>
                <a:gd name="connsiteY0" fmla="*/ 200025 h 200025"/>
                <a:gd name="connsiteX1" fmla="*/ 35718 w 243194"/>
                <a:gd name="connsiteY1" fmla="*/ 121444 h 200025"/>
                <a:gd name="connsiteX2" fmla="*/ 128587 w 243194"/>
                <a:gd name="connsiteY2" fmla="*/ 92869 h 200025"/>
                <a:gd name="connsiteX3" fmla="*/ 192881 w 243194"/>
                <a:gd name="connsiteY3" fmla="*/ 78582 h 200025"/>
                <a:gd name="connsiteX4" fmla="*/ 235743 w 243194"/>
                <a:gd name="connsiteY4" fmla="*/ 42863 h 200025"/>
                <a:gd name="connsiteX5" fmla="*/ 242887 w 243194"/>
                <a:gd name="connsiteY5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94" h="200025">
                  <a:moveTo>
                    <a:pt x="0" y="200025"/>
                  </a:moveTo>
                  <a:cubicBezTo>
                    <a:pt x="7143" y="169664"/>
                    <a:pt x="14287" y="139303"/>
                    <a:pt x="35718" y="121444"/>
                  </a:cubicBezTo>
                  <a:cubicBezTo>
                    <a:pt x="57149" y="103585"/>
                    <a:pt x="102393" y="100013"/>
                    <a:pt x="128587" y="92869"/>
                  </a:cubicBezTo>
                  <a:cubicBezTo>
                    <a:pt x="154781" y="85725"/>
                    <a:pt x="175022" y="86916"/>
                    <a:pt x="192881" y="78582"/>
                  </a:cubicBezTo>
                  <a:cubicBezTo>
                    <a:pt x="210740" y="70248"/>
                    <a:pt x="235743" y="42863"/>
                    <a:pt x="235743" y="42863"/>
                  </a:cubicBezTo>
                  <a:cubicBezTo>
                    <a:pt x="244077" y="29766"/>
                    <a:pt x="243482" y="14883"/>
                    <a:pt x="242887" y="0"/>
                  </a:cubicBezTo>
                </a:path>
              </a:pathLst>
            </a:custGeom>
            <a:noFill/>
            <a:ln w="22225">
              <a:solidFill>
                <a:srgbClr val="329D9C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77" name="Picture 22" descr="Baidu Logo, symbol, meaning, history, PNG, brand">
              <a:extLst>
                <a:ext uri="{FF2B5EF4-FFF2-40B4-BE49-F238E27FC236}">
                  <a16:creationId xmlns:a16="http://schemas.microsoft.com/office/drawing/2014/main" id="{FA0D0E41-10E7-CCB1-3032-56A9B271E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963" y="1763748"/>
              <a:ext cx="203010" cy="114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8" name="圆角矩形 335">
              <a:extLst>
                <a:ext uri="{FF2B5EF4-FFF2-40B4-BE49-F238E27FC236}">
                  <a16:creationId xmlns:a16="http://schemas.microsoft.com/office/drawing/2014/main" id="{1BAF5E92-2C43-7E91-BC6D-540781E60862}"/>
                </a:ext>
              </a:extLst>
            </p:cNvPr>
            <p:cNvSpPr/>
            <p:nvPr/>
          </p:nvSpPr>
          <p:spPr>
            <a:xfrm flipH="1">
              <a:off x="4115325" y="1965084"/>
              <a:ext cx="371071" cy="141671"/>
            </a:xfrm>
            <a:prstGeom prst="roundRect">
              <a:avLst/>
            </a:prstGeom>
            <a:solidFill>
              <a:srgbClr val="329D9C"/>
            </a:solidFill>
            <a:ln w="19050" cmpd="sng">
              <a:solidFill>
                <a:srgbClr val="329D9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CodeRL</a:t>
              </a:r>
            </a:p>
          </p:txBody>
        </p:sp>
        <p:pic>
          <p:nvPicPr>
            <p:cNvPr id="679" name="图片 678" descr="圆圈&#10;&#10;低可信度描述已自动生成">
              <a:extLst>
                <a:ext uri="{FF2B5EF4-FFF2-40B4-BE49-F238E27FC236}">
                  <a16:creationId xmlns:a16="http://schemas.microsoft.com/office/drawing/2014/main" id="{2D1CC2F8-2D65-09D8-D588-F7D14C2B3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61416" y="1867843"/>
              <a:ext cx="175055" cy="122539"/>
            </a:xfrm>
            <a:prstGeom prst="rect">
              <a:avLst/>
            </a:prstGeom>
          </p:spPr>
        </p:pic>
        <p:sp>
          <p:nvSpPr>
            <p:cNvPr id="680" name="任意形状 333">
              <a:extLst>
                <a:ext uri="{FF2B5EF4-FFF2-40B4-BE49-F238E27FC236}">
                  <a16:creationId xmlns:a16="http://schemas.microsoft.com/office/drawing/2014/main" id="{43F3E005-EC35-9192-4E8B-2FACBA0B02D1}"/>
                </a:ext>
              </a:extLst>
            </p:cNvPr>
            <p:cNvSpPr/>
            <p:nvPr/>
          </p:nvSpPr>
          <p:spPr>
            <a:xfrm>
              <a:off x="4588425" y="2840392"/>
              <a:ext cx="230271" cy="301745"/>
            </a:xfrm>
            <a:custGeom>
              <a:avLst/>
              <a:gdLst>
                <a:gd name="connsiteX0" fmla="*/ 0 w 365920"/>
                <a:gd name="connsiteY0" fmla="*/ 415636 h 415636"/>
                <a:gd name="connsiteX1" fmla="*/ 58189 w 365920"/>
                <a:gd name="connsiteY1" fmla="*/ 232756 h 415636"/>
                <a:gd name="connsiteX2" fmla="*/ 315884 w 365920"/>
                <a:gd name="connsiteY2" fmla="*/ 141316 h 415636"/>
                <a:gd name="connsiteX3" fmla="*/ 365760 w 365920"/>
                <a:gd name="connsiteY3" fmla="*/ 0 h 41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920" h="415636">
                  <a:moveTo>
                    <a:pt x="0" y="415636"/>
                  </a:moveTo>
                  <a:cubicBezTo>
                    <a:pt x="2771" y="347056"/>
                    <a:pt x="5542" y="278476"/>
                    <a:pt x="58189" y="232756"/>
                  </a:cubicBezTo>
                  <a:cubicBezTo>
                    <a:pt x="110836" y="187036"/>
                    <a:pt x="264622" y="180109"/>
                    <a:pt x="315884" y="141316"/>
                  </a:cubicBezTo>
                  <a:cubicBezTo>
                    <a:pt x="367146" y="102523"/>
                    <a:pt x="366453" y="51261"/>
                    <a:pt x="365760" y="0"/>
                  </a:cubicBezTo>
                </a:path>
              </a:pathLst>
            </a:custGeom>
            <a:noFill/>
            <a:ln w="22225">
              <a:solidFill>
                <a:srgbClr val="329D9C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24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1" name="圆角矩形 335">
              <a:extLst>
                <a:ext uri="{FF2B5EF4-FFF2-40B4-BE49-F238E27FC236}">
                  <a16:creationId xmlns:a16="http://schemas.microsoft.com/office/drawing/2014/main" id="{076B4867-4583-5E50-5B9B-A811B2576551}"/>
                </a:ext>
              </a:extLst>
            </p:cNvPr>
            <p:cNvSpPr/>
            <p:nvPr/>
          </p:nvSpPr>
          <p:spPr>
            <a:xfrm flipH="1">
              <a:off x="4117849" y="2325071"/>
              <a:ext cx="360000" cy="141671"/>
            </a:xfrm>
            <a:prstGeom prst="roundRect">
              <a:avLst/>
            </a:prstGeom>
            <a:solidFill>
              <a:srgbClr val="329D9C"/>
            </a:solidFill>
            <a:ln w="19050" cmpd="sng">
              <a:solidFill>
                <a:srgbClr val="329D9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NatGen</a:t>
              </a:r>
              <a:endParaRPr kumimoji="1" lang="en-US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2" name="任意形状 336">
              <a:extLst>
                <a:ext uri="{FF2B5EF4-FFF2-40B4-BE49-F238E27FC236}">
                  <a16:creationId xmlns:a16="http://schemas.microsoft.com/office/drawing/2014/main" id="{2EEF94B1-A8E3-1A78-CB0B-2ACE03DB95E7}"/>
                </a:ext>
              </a:extLst>
            </p:cNvPr>
            <p:cNvSpPr/>
            <p:nvPr/>
          </p:nvSpPr>
          <p:spPr>
            <a:xfrm>
              <a:off x="4567309" y="1981402"/>
              <a:ext cx="319969" cy="192902"/>
            </a:xfrm>
            <a:custGeom>
              <a:avLst/>
              <a:gdLst>
                <a:gd name="connsiteX0" fmla="*/ 0 w 243194"/>
                <a:gd name="connsiteY0" fmla="*/ 200025 h 200025"/>
                <a:gd name="connsiteX1" fmla="*/ 35718 w 243194"/>
                <a:gd name="connsiteY1" fmla="*/ 121444 h 200025"/>
                <a:gd name="connsiteX2" fmla="*/ 128587 w 243194"/>
                <a:gd name="connsiteY2" fmla="*/ 92869 h 200025"/>
                <a:gd name="connsiteX3" fmla="*/ 192881 w 243194"/>
                <a:gd name="connsiteY3" fmla="*/ 78582 h 200025"/>
                <a:gd name="connsiteX4" fmla="*/ 235743 w 243194"/>
                <a:gd name="connsiteY4" fmla="*/ 42863 h 200025"/>
                <a:gd name="connsiteX5" fmla="*/ 242887 w 243194"/>
                <a:gd name="connsiteY5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94" h="200025">
                  <a:moveTo>
                    <a:pt x="0" y="200025"/>
                  </a:moveTo>
                  <a:cubicBezTo>
                    <a:pt x="7143" y="169664"/>
                    <a:pt x="14287" y="139303"/>
                    <a:pt x="35718" y="121444"/>
                  </a:cubicBezTo>
                  <a:cubicBezTo>
                    <a:pt x="57149" y="103585"/>
                    <a:pt x="102393" y="100013"/>
                    <a:pt x="128587" y="92869"/>
                  </a:cubicBezTo>
                  <a:cubicBezTo>
                    <a:pt x="154781" y="85725"/>
                    <a:pt x="175022" y="86916"/>
                    <a:pt x="192881" y="78582"/>
                  </a:cubicBezTo>
                  <a:cubicBezTo>
                    <a:pt x="210740" y="70248"/>
                    <a:pt x="235743" y="42863"/>
                    <a:pt x="235743" y="42863"/>
                  </a:cubicBezTo>
                  <a:cubicBezTo>
                    <a:pt x="244077" y="29766"/>
                    <a:pt x="243482" y="14883"/>
                    <a:pt x="242887" y="0"/>
                  </a:cubicBezTo>
                </a:path>
              </a:pathLst>
            </a:custGeom>
            <a:noFill/>
            <a:ln w="22225">
              <a:solidFill>
                <a:srgbClr val="329D9C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83" name="图片 682" descr="卡通人物&#10;&#10;中度可信度描述已自动生成">
              <a:extLst>
                <a:ext uri="{FF2B5EF4-FFF2-40B4-BE49-F238E27FC236}">
                  <a16:creationId xmlns:a16="http://schemas.microsoft.com/office/drawing/2014/main" id="{183641E8-54B3-8408-B30E-C03A158E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836" y="2252411"/>
              <a:ext cx="158049" cy="126000"/>
            </a:xfrm>
            <a:prstGeom prst="rect">
              <a:avLst/>
            </a:prstGeom>
          </p:spPr>
        </p:pic>
        <p:sp>
          <p:nvSpPr>
            <p:cNvPr id="684" name="圆角矩形 335">
              <a:extLst>
                <a:ext uri="{FF2B5EF4-FFF2-40B4-BE49-F238E27FC236}">
                  <a16:creationId xmlns:a16="http://schemas.microsoft.com/office/drawing/2014/main" id="{8D7D9B53-3FA5-15A9-A281-5ED350FEE2BE}"/>
                </a:ext>
              </a:extLst>
            </p:cNvPr>
            <p:cNvSpPr/>
            <p:nvPr/>
          </p:nvSpPr>
          <p:spPr>
            <a:xfrm flipH="1">
              <a:off x="4616612" y="2691106"/>
              <a:ext cx="469216" cy="141671"/>
            </a:xfrm>
            <a:prstGeom prst="roundRect">
              <a:avLst/>
            </a:prstGeom>
            <a:solidFill>
              <a:srgbClr val="329D9C"/>
            </a:solidFill>
            <a:ln w="19050" cmpd="sng">
              <a:solidFill>
                <a:srgbClr val="329D9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SPT-Code</a:t>
              </a:r>
            </a:p>
          </p:txBody>
        </p:sp>
        <p:sp>
          <p:nvSpPr>
            <p:cNvPr id="685" name="任意形状 333">
              <a:extLst>
                <a:ext uri="{FF2B5EF4-FFF2-40B4-BE49-F238E27FC236}">
                  <a16:creationId xmlns:a16="http://schemas.microsoft.com/office/drawing/2014/main" id="{0B3C4370-9B7D-4B26-C52D-4221A7B0FDF9}"/>
                </a:ext>
              </a:extLst>
            </p:cNvPr>
            <p:cNvSpPr/>
            <p:nvPr/>
          </p:nvSpPr>
          <p:spPr>
            <a:xfrm flipH="1">
              <a:off x="4296787" y="2466742"/>
              <a:ext cx="263280" cy="195825"/>
            </a:xfrm>
            <a:custGeom>
              <a:avLst/>
              <a:gdLst>
                <a:gd name="connsiteX0" fmla="*/ 0 w 365920"/>
                <a:gd name="connsiteY0" fmla="*/ 415636 h 415636"/>
                <a:gd name="connsiteX1" fmla="*/ 58189 w 365920"/>
                <a:gd name="connsiteY1" fmla="*/ 232756 h 415636"/>
                <a:gd name="connsiteX2" fmla="*/ 315884 w 365920"/>
                <a:gd name="connsiteY2" fmla="*/ 141316 h 415636"/>
                <a:gd name="connsiteX3" fmla="*/ 365760 w 365920"/>
                <a:gd name="connsiteY3" fmla="*/ 0 h 41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920" h="415636">
                  <a:moveTo>
                    <a:pt x="0" y="415636"/>
                  </a:moveTo>
                  <a:cubicBezTo>
                    <a:pt x="2771" y="347056"/>
                    <a:pt x="5542" y="278476"/>
                    <a:pt x="58189" y="232756"/>
                  </a:cubicBezTo>
                  <a:cubicBezTo>
                    <a:pt x="110836" y="187036"/>
                    <a:pt x="264622" y="180109"/>
                    <a:pt x="315884" y="141316"/>
                  </a:cubicBezTo>
                  <a:cubicBezTo>
                    <a:pt x="367146" y="102523"/>
                    <a:pt x="366453" y="51261"/>
                    <a:pt x="365760" y="0"/>
                  </a:cubicBezTo>
                </a:path>
              </a:pathLst>
            </a:custGeom>
            <a:noFill/>
            <a:ln w="22225">
              <a:solidFill>
                <a:srgbClr val="329D9C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2498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86" name="图片 685" descr="徽标&#10;&#10;描述已自动生成">
              <a:extLst>
                <a:ext uri="{FF2B5EF4-FFF2-40B4-BE49-F238E27FC236}">
                  <a16:creationId xmlns:a16="http://schemas.microsoft.com/office/drawing/2014/main" id="{6BEB85C5-E4D9-44B8-3F12-657CD125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21958" y="2638211"/>
              <a:ext cx="100576" cy="126000"/>
            </a:xfrm>
            <a:prstGeom prst="rect">
              <a:avLst/>
            </a:prstGeom>
          </p:spPr>
        </p:pic>
        <p:pic>
          <p:nvPicPr>
            <p:cNvPr id="688" name="图片 687" descr="圆圈&#10;&#10;中度可信度描述已自动生成">
              <a:extLst>
                <a:ext uri="{FF2B5EF4-FFF2-40B4-BE49-F238E27FC236}">
                  <a16:creationId xmlns:a16="http://schemas.microsoft.com/office/drawing/2014/main" id="{6B8AC4E4-A88D-3E30-BD2C-D4DDB7A36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77675" y="2638040"/>
              <a:ext cx="126000" cy="126000"/>
            </a:xfrm>
            <a:prstGeom prst="rect">
              <a:avLst/>
            </a:prstGeom>
          </p:spPr>
        </p:pic>
        <p:grpSp>
          <p:nvGrpSpPr>
            <p:cNvPr id="689" name="组合 688">
              <a:extLst>
                <a:ext uri="{FF2B5EF4-FFF2-40B4-BE49-F238E27FC236}">
                  <a16:creationId xmlns:a16="http://schemas.microsoft.com/office/drawing/2014/main" id="{F6BA4101-A890-61BD-68A0-903C81B5DF0F}"/>
                </a:ext>
              </a:extLst>
            </p:cNvPr>
            <p:cNvGrpSpPr/>
            <p:nvPr/>
          </p:nvGrpSpPr>
          <p:grpSpPr>
            <a:xfrm>
              <a:off x="4216571" y="16969"/>
              <a:ext cx="2893506" cy="5501373"/>
              <a:chOff x="5635380" y="524080"/>
              <a:chExt cx="2045945" cy="5051291"/>
            </a:xfrm>
          </p:grpSpPr>
          <p:sp>
            <p:nvSpPr>
              <p:cNvPr id="690" name="任意形状 23">
                <a:extLst>
                  <a:ext uri="{FF2B5EF4-FFF2-40B4-BE49-F238E27FC236}">
                    <a16:creationId xmlns:a16="http://schemas.microsoft.com/office/drawing/2014/main" id="{1D9B69A6-8743-A4B2-B420-2F842D1BD468}"/>
                  </a:ext>
                </a:extLst>
              </p:cNvPr>
              <p:cNvSpPr/>
              <p:nvPr/>
            </p:nvSpPr>
            <p:spPr>
              <a:xfrm>
                <a:off x="5635380" y="524080"/>
                <a:ext cx="2045945" cy="5051291"/>
              </a:xfrm>
              <a:custGeom>
                <a:avLst/>
                <a:gdLst>
                  <a:gd name="connsiteX0" fmla="*/ 0 w 3030279"/>
                  <a:gd name="connsiteY0" fmla="*/ 6390168 h 6390168"/>
                  <a:gd name="connsiteX1" fmla="*/ 478465 w 3030279"/>
                  <a:gd name="connsiteY1" fmla="*/ 6262577 h 6390168"/>
                  <a:gd name="connsiteX2" fmla="*/ 1297172 w 3030279"/>
                  <a:gd name="connsiteY2" fmla="*/ 6230679 h 6390168"/>
                  <a:gd name="connsiteX3" fmla="*/ 2009554 w 3030279"/>
                  <a:gd name="connsiteY3" fmla="*/ 6113721 h 6390168"/>
                  <a:gd name="connsiteX4" fmla="*/ 2509284 w 3030279"/>
                  <a:gd name="connsiteY4" fmla="*/ 5667154 h 6390168"/>
                  <a:gd name="connsiteX5" fmla="*/ 2828261 w 3030279"/>
                  <a:gd name="connsiteY5" fmla="*/ 4933507 h 6390168"/>
                  <a:gd name="connsiteX6" fmla="*/ 2977116 w 3030279"/>
                  <a:gd name="connsiteY6" fmla="*/ 3678865 h 6390168"/>
                  <a:gd name="connsiteX7" fmla="*/ 3030279 w 3030279"/>
                  <a:gd name="connsiteY7" fmla="*/ 0 h 63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30279" h="6390168">
                    <a:moveTo>
                      <a:pt x="0" y="6390168"/>
                    </a:moveTo>
                    <a:cubicBezTo>
                      <a:pt x="131135" y="6339663"/>
                      <a:pt x="262270" y="6289159"/>
                      <a:pt x="478465" y="6262577"/>
                    </a:cubicBezTo>
                    <a:cubicBezTo>
                      <a:pt x="694660" y="6235995"/>
                      <a:pt x="1041991" y="6255488"/>
                      <a:pt x="1297172" y="6230679"/>
                    </a:cubicBezTo>
                    <a:cubicBezTo>
                      <a:pt x="1552354" y="6205870"/>
                      <a:pt x="1807535" y="6207642"/>
                      <a:pt x="2009554" y="6113721"/>
                    </a:cubicBezTo>
                    <a:cubicBezTo>
                      <a:pt x="2211573" y="6019800"/>
                      <a:pt x="2372833" y="5863856"/>
                      <a:pt x="2509284" y="5667154"/>
                    </a:cubicBezTo>
                    <a:cubicBezTo>
                      <a:pt x="2645735" y="5470452"/>
                      <a:pt x="2750289" y="5264888"/>
                      <a:pt x="2828261" y="4933507"/>
                    </a:cubicBezTo>
                    <a:cubicBezTo>
                      <a:pt x="2906233" y="4602126"/>
                      <a:pt x="2943446" y="4501116"/>
                      <a:pt x="2977116" y="3678865"/>
                    </a:cubicBezTo>
                    <a:cubicBezTo>
                      <a:pt x="3010786" y="2856614"/>
                      <a:pt x="3020532" y="1428307"/>
                      <a:pt x="3030279" y="0"/>
                    </a:cubicBezTo>
                  </a:path>
                </a:pathLst>
              </a:custGeom>
              <a:ln w="133350">
                <a:gradFill>
                  <a:gsLst>
                    <a:gs pos="95000">
                      <a:srgbClr val="205072"/>
                    </a:gs>
                    <a:gs pos="100000">
                      <a:srgbClr val="767171"/>
                    </a:gs>
                  </a:gsLst>
                  <a:lin ang="5400000" scaled="1"/>
                </a:gra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4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1" name="文本框 690">
                <a:extLst>
                  <a:ext uri="{FF2B5EF4-FFF2-40B4-BE49-F238E27FC236}">
                    <a16:creationId xmlns:a16="http://schemas.microsoft.com/office/drawing/2014/main" id="{1255F6CD-690E-5FFC-F7E1-06EA6BB69BAB}"/>
                  </a:ext>
                </a:extLst>
              </p:cNvPr>
              <p:cNvSpPr txBox="1"/>
              <p:nvPr/>
            </p:nvSpPr>
            <p:spPr>
              <a:xfrm rot="21410665">
                <a:off x="6400259" y="5187004"/>
                <a:ext cx="499672" cy="197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b="1" spc="-41" dirty="0">
                    <a:solidFill>
                      <a:srgbClr val="20507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Decoder-Only</a:t>
                </a:r>
                <a:endParaRPr kumimoji="1" lang="zh-CN" altLang="en-US" sz="800" b="1" spc="-41" dirty="0">
                  <a:solidFill>
                    <a:srgbClr val="20507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92" name="圆角矩形 184">
              <a:extLst>
                <a:ext uri="{FF2B5EF4-FFF2-40B4-BE49-F238E27FC236}">
                  <a16:creationId xmlns:a16="http://schemas.microsoft.com/office/drawing/2014/main" id="{138C7004-09B0-2ED4-D4BF-18BC2108A5D6}"/>
                </a:ext>
              </a:extLst>
            </p:cNvPr>
            <p:cNvSpPr/>
            <p:nvPr/>
          </p:nvSpPr>
          <p:spPr>
            <a:xfrm>
              <a:off x="6408711" y="3859704"/>
              <a:ext cx="338132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GPT-C</a:t>
              </a:r>
            </a:p>
          </p:txBody>
        </p:sp>
        <p:sp>
          <p:nvSpPr>
            <p:cNvPr id="693" name="任意形状 129">
              <a:extLst>
                <a:ext uri="{FF2B5EF4-FFF2-40B4-BE49-F238E27FC236}">
                  <a16:creationId xmlns:a16="http://schemas.microsoft.com/office/drawing/2014/main" id="{78DDA732-87E3-45FE-5933-8DC5F370B87D}"/>
                </a:ext>
              </a:extLst>
            </p:cNvPr>
            <p:cNvSpPr/>
            <p:nvPr/>
          </p:nvSpPr>
          <p:spPr>
            <a:xfrm>
              <a:off x="6954680" y="3398501"/>
              <a:ext cx="477639" cy="883077"/>
            </a:xfrm>
            <a:custGeom>
              <a:avLst/>
              <a:gdLst>
                <a:gd name="connsiteX0" fmla="*/ 0 w 904240"/>
                <a:gd name="connsiteY0" fmla="*/ 518160 h 518160"/>
                <a:gd name="connsiteX1" fmla="*/ 101600 w 904240"/>
                <a:gd name="connsiteY1" fmla="*/ 325120 h 518160"/>
                <a:gd name="connsiteX2" fmla="*/ 365760 w 904240"/>
                <a:gd name="connsiteY2" fmla="*/ 193040 h 518160"/>
                <a:gd name="connsiteX3" fmla="*/ 751840 w 904240"/>
                <a:gd name="connsiteY3" fmla="*/ 132080 h 518160"/>
                <a:gd name="connsiteX4" fmla="*/ 904240 w 904240"/>
                <a:gd name="connsiteY4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240" h="518160">
                  <a:moveTo>
                    <a:pt x="0" y="518160"/>
                  </a:moveTo>
                  <a:cubicBezTo>
                    <a:pt x="20320" y="448733"/>
                    <a:pt x="40640" y="379307"/>
                    <a:pt x="101600" y="325120"/>
                  </a:cubicBezTo>
                  <a:cubicBezTo>
                    <a:pt x="162560" y="270933"/>
                    <a:pt x="257387" y="225213"/>
                    <a:pt x="365760" y="193040"/>
                  </a:cubicBezTo>
                  <a:cubicBezTo>
                    <a:pt x="474133" y="160867"/>
                    <a:pt x="662093" y="164253"/>
                    <a:pt x="751840" y="132080"/>
                  </a:cubicBezTo>
                  <a:cubicBezTo>
                    <a:pt x="841587" y="99907"/>
                    <a:pt x="872913" y="49953"/>
                    <a:pt x="904240" y="0"/>
                  </a:cubicBezTo>
                </a:path>
              </a:pathLst>
            </a:custGeom>
            <a:noFill/>
            <a:ln w="2667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4" name="圆角矩形 286">
              <a:extLst>
                <a:ext uri="{FF2B5EF4-FFF2-40B4-BE49-F238E27FC236}">
                  <a16:creationId xmlns:a16="http://schemas.microsoft.com/office/drawing/2014/main" id="{AC85E423-C5F5-57FA-40AF-D971F44782CE}"/>
                </a:ext>
              </a:extLst>
            </p:cNvPr>
            <p:cNvSpPr/>
            <p:nvPr/>
          </p:nvSpPr>
          <p:spPr>
            <a:xfrm>
              <a:off x="5710212" y="1168379"/>
              <a:ext cx="537917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WizardCoder</a:t>
              </a:r>
            </a:p>
          </p:txBody>
        </p:sp>
        <p:sp>
          <p:nvSpPr>
            <p:cNvPr id="695" name="圆角矩形 295">
              <a:extLst>
                <a:ext uri="{FF2B5EF4-FFF2-40B4-BE49-F238E27FC236}">
                  <a16:creationId xmlns:a16="http://schemas.microsoft.com/office/drawing/2014/main" id="{142DB7F0-6771-6815-AAB9-3BFC4D66FC85}"/>
                </a:ext>
              </a:extLst>
            </p:cNvPr>
            <p:cNvSpPr/>
            <p:nvPr/>
          </p:nvSpPr>
          <p:spPr>
            <a:xfrm>
              <a:off x="6436872" y="2288201"/>
              <a:ext cx="384997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CodeGen</a:t>
              </a:r>
              <a:endParaRPr kumimoji="1" lang="en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6" name="任意形状 232">
              <a:extLst>
                <a:ext uri="{FF2B5EF4-FFF2-40B4-BE49-F238E27FC236}">
                  <a16:creationId xmlns:a16="http://schemas.microsoft.com/office/drawing/2014/main" id="{492F51C1-BF14-03B4-D5D5-B5EDC39CA3E5}"/>
                </a:ext>
              </a:extLst>
            </p:cNvPr>
            <p:cNvSpPr/>
            <p:nvPr/>
          </p:nvSpPr>
          <p:spPr>
            <a:xfrm flipH="1">
              <a:off x="6414744" y="2853556"/>
              <a:ext cx="667431" cy="493037"/>
            </a:xfrm>
            <a:custGeom>
              <a:avLst/>
              <a:gdLst>
                <a:gd name="connsiteX0" fmla="*/ 0 w 490984"/>
                <a:gd name="connsiteY0" fmla="*/ 319815 h 319815"/>
                <a:gd name="connsiteX1" fmla="*/ 36036 w 490984"/>
                <a:gd name="connsiteY1" fmla="*/ 216213 h 319815"/>
                <a:gd name="connsiteX2" fmla="*/ 148647 w 490984"/>
                <a:gd name="connsiteY2" fmla="*/ 162160 h 319815"/>
                <a:gd name="connsiteX3" fmla="*/ 310806 w 490984"/>
                <a:gd name="connsiteY3" fmla="*/ 144142 h 319815"/>
                <a:gd name="connsiteX4" fmla="*/ 427922 w 490984"/>
                <a:gd name="connsiteY4" fmla="*/ 121620 h 319815"/>
                <a:gd name="connsiteX5" fmla="*/ 477470 w 490984"/>
                <a:gd name="connsiteY5" fmla="*/ 67567 h 319815"/>
                <a:gd name="connsiteX6" fmla="*/ 490984 w 490984"/>
                <a:gd name="connsiteY6" fmla="*/ 0 h 31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984" h="319815">
                  <a:moveTo>
                    <a:pt x="0" y="319815"/>
                  </a:moveTo>
                  <a:cubicBezTo>
                    <a:pt x="5631" y="281152"/>
                    <a:pt x="11262" y="242489"/>
                    <a:pt x="36036" y="216213"/>
                  </a:cubicBezTo>
                  <a:cubicBezTo>
                    <a:pt x="60810" y="189937"/>
                    <a:pt x="102852" y="174172"/>
                    <a:pt x="148647" y="162160"/>
                  </a:cubicBezTo>
                  <a:cubicBezTo>
                    <a:pt x="194442" y="150148"/>
                    <a:pt x="264260" y="150899"/>
                    <a:pt x="310806" y="144142"/>
                  </a:cubicBezTo>
                  <a:cubicBezTo>
                    <a:pt x="357352" y="137385"/>
                    <a:pt x="400145" y="134382"/>
                    <a:pt x="427922" y="121620"/>
                  </a:cubicBezTo>
                  <a:cubicBezTo>
                    <a:pt x="455699" y="108858"/>
                    <a:pt x="466960" y="87837"/>
                    <a:pt x="477470" y="67567"/>
                  </a:cubicBezTo>
                  <a:cubicBezTo>
                    <a:pt x="487980" y="47297"/>
                    <a:pt x="489482" y="23648"/>
                    <a:pt x="490984" y="0"/>
                  </a:cubicBezTo>
                </a:path>
              </a:pathLst>
            </a:custGeom>
            <a:noFill/>
            <a:ln w="2667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7" name="圆角矩形 230">
              <a:extLst>
                <a:ext uri="{FF2B5EF4-FFF2-40B4-BE49-F238E27FC236}">
                  <a16:creationId xmlns:a16="http://schemas.microsoft.com/office/drawing/2014/main" id="{AA94F0B6-CB6C-AFBC-62C0-AF89BB623F2B}"/>
                </a:ext>
              </a:extLst>
            </p:cNvPr>
            <p:cNvSpPr/>
            <p:nvPr/>
          </p:nvSpPr>
          <p:spPr>
            <a:xfrm>
              <a:off x="8293256" y="1195849"/>
              <a:ext cx="511277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StarCoder</a:t>
              </a:r>
            </a:p>
          </p:txBody>
        </p:sp>
        <p:sp>
          <p:nvSpPr>
            <p:cNvPr id="698" name="任意形状 218">
              <a:extLst>
                <a:ext uri="{FF2B5EF4-FFF2-40B4-BE49-F238E27FC236}">
                  <a16:creationId xmlns:a16="http://schemas.microsoft.com/office/drawing/2014/main" id="{510BE596-50D2-11D8-CCB8-6D810C62F7EF}"/>
                </a:ext>
              </a:extLst>
            </p:cNvPr>
            <p:cNvSpPr/>
            <p:nvPr/>
          </p:nvSpPr>
          <p:spPr>
            <a:xfrm>
              <a:off x="6346502" y="2071798"/>
              <a:ext cx="750284" cy="255697"/>
            </a:xfrm>
            <a:custGeom>
              <a:avLst/>
              <a:gdLst>
                <a:gd name="connsiteX0" fmla="*/ 619760 w 619760"/>
                <a:gd name="connsiteY0" fmla="*/ 243840 h 243840"/>
                <a:gd name="connsiteX1" fmla="*/ 589280 w 619760"/>
                <a:gd name="connsiteY1" fmla="*/ 121920 h 243840"/>
                <a:gd name="connsiteX2" fmla="*/ 457200 w 619760"/>
                <a:gd name="connsiteY2" fmla="*/ 71120 h 243840"/>
                <a:gd name="connsiteX3" fmla="*/ 101600 w 619760"/>
                <a:gd name="connsiteY3" fmla="*/ 60960 h 243840"/>
                <a:gd name="connsiteX4" fmla="*/ 0 w 619760"/>
                <a:gd name="connsiteY4" fmla="*/ 0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760" h="243840">
                  <a:moveTo>
                    <a:pt x="619760" y="243840"/>
                  </a:moveTo>
                  <a:cubicBezTo>
                    <a:pt x="618066" y="197273"/>
                    <a:pt x="616373" y="150707"/>
                    <a:pt x="589280" y="121920"/>
                  </a:cubicBezTo>
                  <a:cubicBezTo>
                    <a:pt x="562187" y="93133"/>
                    <a:pt x="538480" y="81280"/>
                    <a:pt x="457200" y="71120"/>
                  </a:cubicBezTo>
                  <a:cubicBezTo>
                    <a:pt x="375920" y="60960"/>
                    <a:pt x="177800" y="72813"/>
                    <a:pt x="101600" y="60960"/>
                  </a:cubicBezTo>
                  <a:cubicBezTo>
                    <a:pt x="25400" y="49107"/>
                    <a:pt x="12700" y="24553"/>
                    <a:pt x="0" y="0"/>
                  </a:cubicBezTo>
                </a:path>
              </a:pathLst>
            </a:custGeom>
            <a:noFill/>
            <a:ln w="2667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9" name="任意形状 273">
              <a:extLst>
                <a:ext uri="{FF2B5EF4-FFF2-40B4-BE49-F238E27FC236}">
                  <a16:creationId xmlns:a16="http://schemas.microsoft.com/office/drawing/2014/main" id="{69D91D62-5CDA-D97E-36ED-8155716AA70F}"/>
                </a:ext>
              </a:extLst>
            </p:cNvPr>
            <p:cNvSpPr/>
            <p:nvPr/>
          </p:nvSpPr>
          <p:spPr>
            <a:xfrm>
              <a:off x="7136256" y="1076812"/>
              <a:ext cx="710665" cy="183134"/>
            </a:xfrm>
            <a:custGeom>
              <a:avLst/>
              <a:gdLst>
                <a:gd name="connsiteX0" fmla="*/ 0 w 582805"/>
                <a:gd name="connsiteY0" fmla="*/ 271306 h 271306"/>
                <a:gd name="connsiteX1" fmla="*/ 40194 w 582805"/>
                <a:gd name="connsiteY1" fmla="*/ 160774 h 271306"/>
                <a:gd name="connsiteX2" fmla="*/ 170822 w 582805"/>
                <a:gd name="connsiteY2" fmla="*/ 110532 h 271306"/>
                <a:gd name="connsiteX3" fmla="*/ 472273 w 582805"/>
                <a:gd name="connsiteY3" fmla="*/ 110532 h 271306"/>
                <a:gd name="connsiteX4" fmla="*/ 562708 w 582805"/>
                <a:gd name="connsiteY4" fmla="*/ 70339 h 271306"/>
                <a:gd name="connsiteX5" fmla="*/ 582805 w 582805"/>
                <a:gd name="connsiteY5" fmla="*/ 0 h 2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805" h="271306">
                  <a:moveTo>
                    <a:pt x="0" y="271306"/>
                  </a:moveTo>
                  <a:cubicBezTo>
                    <a:pt x="5862" y="229438"/>
                    <a:pt x="11724" y="187570"/>
                    <a:pt x="40194" y="160774"/>
                  </a:cubicBezTo>
                  <a:cubicBezTo>
                    <a:pt x="68664" y="133978"/>
                    <a:pt x="98809" y="118906"/>
                    <a:pt x="170822" y="110532"/>
                  </a:cubicBezTo>
                  <a:cubicBezTo>
                    <a:pt x="242835" y="102158"/>
                    <a:pt x="406959" y="117231"/>
                    <a:pt x="472273" y="110532"/>
                  </a:cubicBezTo>
                  <a:cubicBezTo>
                    <a:pt x="537587" y="103833"/>
                    <a:pt x="544286" y="88761"/>
                    <a:pt x="562708" y="70339"/>
                  </a:cubicBezTo>
                  <a:cubicBezTo>
                    <a:pt x="581130" y="51917"/>
                    <a:pt x="581967" y="25958"/>
                    <a:pt x="582805" y="0"/>
                  </a:cubicBezTo>
                </a:path>
              </a:pathLst>
            </a:custGeom>
            <a:noFill/>
            <a:ln w="2540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01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579D8379-3FD9-F1A4-CA4E-9B469DC67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624" y="3766734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2" name="圆角矩形 184">
              <a:extLst>
                <a:ext uri="{FF2B5EF4-FFF2-40B4-BE49-F238E27FC236}">
                  <a16:creationId xmlns:a16="http://schemas.microsoft.com/office/drawing/2014/main" id="{70154485-CFD4-7C01-38CF-162924AD7F1F}"/>
                </a:ext>
              </a:extLst>
            </p:cNvPr>
            <p:cNvSpPr/>
            <p:nvPr/>
          </p:nvSpPr>
          <p:spPr>
            <a:xfrm>
              <a:off x="7277391" y="3256830"/>
              <a:ext cx="338132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CodeX</a:t>
              </a:r>
            </a:p>
          </p:txBody>
        </p:sp>
        <p:pic>
          <p:nvPicPr>
            <p:cNvPr id="703" name="Picture 14" descr="Open Ai Logo PNG Vectors Free Download">
              <a:extLst>
                <a:ext uri="{FF2B5EF4-FFF2-40B4-BE49-F238E27FC236}">
                  <a16:creationId xmlns:a16="http://schemas.microsoft.com/office/drawing/2014/main" id="{B678C783-1A95-7614-7041-310B656F9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177" y="3173712"/>
              <a:ext cx="127106" cy="12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4" name="图片 703" descr="圆圈&#10;&#10;低可信度描述已自动生成">
              <a:extLst>
                <a:ext uri="{FF2B5EF4-FFF2-40B4-BE49-F238E27FC236}">
                  <a16:creationId xmlns:a16="http://schemas.microsoft.com/office/drawing/2014/main" id="{FB352D55-8344-A218-C007-035306341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9310" y="2208422"/>
              <a:ext cx="175055" cy="122539"/>
            </a:xfrm>
            <a:prstGeom prst="rect">
              <a:avLst/>
            </a:prstGeom>
          </p:spPr>
        </p:pic>
        <p:sp>
          <p:nvSpPr>
            <p:cNvPr id="705" name="圆角矩形 295">
              <a:extLst>
                <a:ext uri="{FF2B5EF4-FFF2-40B4-BE49-F238E27FC236}">
                  <a16:creationId xmlns:a16="http://schemas.microsoft.com/office/drawing/2014/main" id="{C13A1F8C-6EEA-9F5F-1EC7-5985B5EC29F7}"/>
                </a:ext>
              </a:extLst>
            </p:cNvPr>
            <p:cNvSpPr/>
            <p:nvPr/>
          </p:nvSpPr>
          <p:spPr>
            <a:xfrm>
              <a:off x="6204141" y="2710994"/>
              <a:ext cx="500483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l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CodeParrot</a:t>
              </a:r>
              <a:endParaRPr kumimoji="1" lang="en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6" name="任意形状 232">
              <a:extLst>
                <a:ext uri="{FF2B5EF4-FFF2-40B4-BE49-F238E27FC236}">
                  <a16:creationId xmlns:a16="http://schemas.microsoft.com/office/drawing/2014/main" id="{A0F52391-4C6F-7580-BFB7-19346193AA5D}"/>
                </a:ext>
              </a:extLst>
            </p:cNvPr>
            <p:cNvSpPr/>
            <p:nvPr/>
          </p:nvSpPr>
          <p:spPr>
            <a:xfrm>
              <a:off x="7084569" y="2066566"/>
              <a:ext cx="425200" cy="204928"/>
            </a:xfrm>
            <a:custGeom>
              <a:avLst/>
              <a:gdLst>
                <a:gd name="connsiteX0" fmla="*/ 0 w 490984"/>
                <a:gd name="connsiteY0" fmla="*/ 319815 h 319815"/>
                <a:gd name="connsiteX1" fmla="*/ 36036 w 490984"/>
                <a:gd name="connsiteY1" fmla="*/ 216213 h 319815"/>
                <a:gd name="connsiteX2" fmla="*/ 148647 w 490984"/>
                <a:gd name="connsiteY2" fmla="*/ 162160 h 319815"/>
                <a:gd name="connsiteX3" fmla="*/ 310806 w 490984"/>
                <a:gd name="connsiteY3" fmla="*/ 144142 h 319815"/>
                <a:gd name="connsiteX4" fmla="*/ 427922 w 490984"/>
                <a:gd name="connsiteY4" fmla="*/ 121620 h 319815"/>
                <a:gd name="connsiteX5" fmla="*/ 477470 w 490984"/>
                <a:gd name="connsiteY5" fmla="*/ 67567 h 319815"/>
                <a:gd name="connsiteX6" fmla="*/ 490984 w 490984"/>
                <a:gd name="connsiteY6" fmla="*/ 0 h 31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984" h="319815">
                  <a:moveTo>
                    <a:pt x="0" y="319815"/>
                  </a:moveTo>
                  <a:cubicBezTo>
                    <a:pt x="5631" y="281152"/>
                    <a:pt x="11262" y="242489"/>
                    <a:pt x="36036" y="216213"/>
                  </a:cubicBezTo>
                  <a:cubicBezTo>
                    <a:pt x="60810" y="189937"/>
                    <a:pt x="102852" y="174172"/>
                    <a:pt x="148647" y="162160"/>
                  </a:cubicBezTo>
                  <a:cubicBezTo>
                    <a:pt x="194442" y="150148"/>
                    <a:pt x="264260" y="150899"/>
                    <a:pt x="310806" y="144142"/>
                  </a:cubicBezTo>
                  <a:cubicBezTo>
                    <a:pt x="357352" y="137385"/>
                    <a:pt x="400145" y="134382"/>
                    <a:pt x="427922" y="121620"/>
                  </a:cubicBezTo>
                  <a:cubicBezTo>
                    <a:pt x="455699" y="108858"/>
                    <a:pt x="466960" y="87837"/>
                    <a:pt x="477470" y="67567"/>
                  </a:cubicBezTo>
                  <a:cubicBezTo>
                    <a:pt x="487980" y="47297"/>
                    <a:pt x="489482" y="23648"/>
                    <a:pt x="490984" y="0"/>
                  </a:cubicBezTo>
                </a:path>
              </a:pathLst>
            </a:custGeom>
            <a:noFill/>
            <a:ln w="2667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7" name="圆角矩形 295">
              <a:extLst>
                <a:ext uri="{FF2B5EF4-FFF2-40B4-BE49-F238E27FC236}">
                  <a16:creationId xmlns:a16="http://schemas.microsoft.com/office/drawing/2014/main" id="{C8DC8B2F-08A6-D42B-B23F-2C06B9439D1D}"/>
                </a:ext>
              </a:extLst>
            </p:cNvPr>
            <p:cNvSpPr/>
            <p:nvPr/>
          </p:nvSpPr>
          <p:spPr>
            <a:xfrm>
              <a:off x="7416634" y="2203648"/>
              <a:ext cx="332004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InCoder</a:t>
              </a:r>
              <a:endParaRPr kumimoji="1" lang="en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08" name="图形 707">
              <a:extLst>
                <a:ext uri="{FF2B5EF4-FFF2-40B4-BE49-F238E27FC236}">
                  <a16:creationId xmlns:a16="http://schemas.microsoft.com/office/drawing/2014/main" id="{6B625E5A-47F3-9AA9-312C-C845772A4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69426"/>
            <a:stretch/>
          </p:blipFill>
          <p:spPr>
            <a:xfrm>
              <a:off x="7713354" y="2125242"/>
              <a:ext cx="156887" cy="103161"/>
            </a:xfrm>
            <a:prstGeom prst="rect">
              <a:avLst/>
            </a:prstGeom>
          </p:spPr>
        </p:pic>
        <p:sp>
          <p:nvSpPr>
            <p:cNvPr id="709" name="圆角矩形 295">
              <a:extLst>
                <a:ext uri="{FF2B5EF4-FFF2-40B4-BE49-F238E27FC236}">
                  <a16:creationId xmlns:a16="http://schemas.microsoft.com/office/drawing/2014/main" id="{E88E2973-EEB0-E218-F7BC-3B6CC3DAACC6}"/>
                </a:ext>
              </a:extLst>
            </p:cNvPr>
            <p:cNvSpPr/>
            <p:nvPr/>
          </p:nvSpPr>
          <p:spPr>
            <a:xfrm>
              <a:off x="6043943" y="1921177"/>
              <a:ext cx="508177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l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PaLM</a:t>
              </a:r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-Coder</a:t>
              </a:r>
              <a:endParaRPr kumimoji="1" lang="en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10" name="图形 709">
              <a:extLst>
                <a:ext uri="{FF2B5EF4-FFF2-40B4-BE49-F238E27FC236}">
                  <a16:creationId xmlns:a16="http://schemas.microsoft.com/office/drawing/2014/main" id="{BF630140-A2BD-A77E-4D30-CE4EB3714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3731" t="14912" r="81582" b="16376"/>
            <a:stretch/>
          </p:blipFill>
          <p:spPr>
            <a:xfrm>
              <a:off x="6500585" y="1837943"/>
              <a:ext cx="132692" cy="138339"/>
            </a:xfrm>
            <a:prstGeom prst="rect">
              <a:avLst/>
            </a:prstGeom>
          </p:spPr>
        </p:pic>
        <p:pic>
          <p:nvPicPr>
            <p:cNvPr id="711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FB3C7CE6-6B50-A7FE-72E9-7DF840024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550" y="1085479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2" name="圆角矩形 268">
              <a:extLst>
                <a:ext uri="{FF2B5EF4-FFF2-40B4-BE49-F238E27FC236}">
                  <a16:creationId xmlns:a16="http://schemas.microsoft.com/office/drawing/2014/main" id="{DD28BEF7-3F88-42CD-72BA-53304765D49E}"/>
                </a:ext>
              </a:extLst>
            </p:cNvPr>
            <p:cNvSpPr/>
            <p:nvPr/>
          </p:nvSpPr>
          <p:spPr>
            <a:xfrm>
              <a:off x="6360686" y="1516010"/>
              <a:ext cx="481683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CodeGeeX</a:t>
              </a:r>
            </a:p>
          </p:txBody>
        </p:sp>
        <p:sp>
          <p:nvSpPr>
            <p:cNvPr id="713" name="任意形状 283">
              <a:extLst>
                <a:ext uri="{FF2B5EF4-FFF2-40B4-BE49-F238E27FC236}">
                  <a16:creationId xmlns:a16="http://schemas.microsoft.com/office/drawing/2014/main" id="{5D6A4A6F-A2D0-581B-181B-89ABAB018E81}"/>
                </a:ext>
              </a:extLst>
            </p:cNvPr>
            <p:cNvSpPr/>
            <p:nvPr/>
          </p:nvSpPr>
          <p:spPr>
            <a:xfrm>
              <a:off x="5930163" y="1301882"/>
              <a:ext cx="1154150" cy="213188"/>
            </a:xfrm>
            <a:custGeom>
              <a:avLst/>
              <a:gdLst>
                <a:gd name="connsiteX0" fmla="*/ 1095375 w 1095375"/>
                <a:gd name="connsiteY0" fmla="*/ 282575 h 282575"/>
                <a:gd name="connsiteX1" fmla="*/ 1079500 w 1095375"/>
                <a:gd name="connsiteY1" fmla="*/ 203200 h 282575"/>
                <a:gd name="connsiteX2" fmla="*/ 1035050 w 1095375"/>
                <a:gd name="connsiteY2" fmla="*/ 146050 h 282575"/>
                <a:gd name="connsiteX3" fmla="*/ 955675 w 1095375"/>
                <a:gd name="connsiteY3" fmla="*/ 120650 h 282575"/>
                <a:gd name="connsiteX4" fmla="*/ 765175 w 1095375"/>
                <a:gd name="connsiteY4" fmla="*/ 107950 h 282575"/>
                <a:gd name="connsiteX5" fmla="*/ 266700 w 1095375"/>
                <a:gd name="connsiteY5" fmla="*/ 104775 h 282575"/>
                <a:gd name="connsiteX6" fmla="*/ 127000 w 1095375"/>
                <a:gd name="connsiteY6" fmla="*/ 98425 h 282575"/>
                <a:gd name="connsiteX7" fmla="*/ 53975 w 1095375"/>
                <a:gd name="connsiteY7" fmla="*/ 79375 h 282575"/>
                <a:gd name="connsiteX8" fmla="*/ 15875 w 1095375"/>
                <a:gd name="connsiteY8" fmla="*/ 44450 h 282575"/>
                <a:gd name="connsiteX9" fmla="*/ 0 w 1095375"/>
                <a:gd name="connsiteY9" fmla="*/ 0 h 28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5375" h="282575">
                  <a:moveTo>
                    <a:pt x="1095375" y="282575"/>
                  </a:moveTo>
                  <a:cubicBezTo>
                    <a:pt x="1092464" y="254264"/>
                    <a:pt x="1089554" y="225954"/>
                    <a:pt x="1079500" y="203200"/>
                  </a:cubicBezTo>
                  <a:cubicBezTo>
                    <a:pt x="1069446" y="180446"/>
                    <a:pt x="1055688" y="159808"/>
                    <a:pt x="1035050" y="146050"/>
                  </a:cubicBezTo>
                  <a:cubicBezTo>
                    <a:pt x="1014412" y="132292"/>
                    <a:pt x="1000654" y="127000"/>
                    <a:pt x="955675" y="120650"/>
                  </a:cubicBezTo>
                  <a:cubicBezTo>
                    <a:pt x="910696" y="114300"/>
                    <a:pt x="880004" y="110596"/>
                    <a:pt x="765175" y="107950"/>
                  </a:cubicBezTo>
                  <a:cubicBezTo>
                    <a:pt x="650346" y="105304"/>
                    <a:pt x="373062" y="106362"/>
                    <a:pt x="266700" y="104775"/>
                  </a:cubicBezTo>
                  <a:cubicBezTo>
                    <a:pt x="160338" y="103188"/>
                    <a:pt x="162454" y="102658"/>
                    <a:pt x="127000" y="98425"/>
                  </a:cubicBezTo>
                  <a:cubicBezTo>
                    <a:pt x="91546" y="94192"/>
                    <a:pt x="72496" y="88371"/>
                    <a:pt x="53975" y="79375"/>
                  </a:cubicBezTo>
                  <a:cubicBezTo>
                    <a:pt x="35454" y="70379"/>
                    <a:pt x="24871" y="57679"/>
                    <a:pt x="15875" y="44450"/>
                  </a:cubicBezTo>
                  <a:cubicBezTo>
                    <a:pt x="6879" y="31221"/>
                    <a:pt x="3439" y="15610"/>
                    <a:pt x="0" y="0"/>
                  </a:cubicBezTo>
                </a:path>
              </a:pathLst>
            </a:custGeom>
            <a:noFill/>
            <a:ln w="2540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14" name="Picture 18">
              <a:extLst>
                <a:ext uri="{FF2B5EF4-FFF2-40B4-BE49-F238E27FC236}">
                  <a16:creationId xmlns:a16="http://schemas.microsoft.com/office/drawing/2014/main" id="{D0734F39-5A1D-731A-A904-E2BFF5FBF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245" y="1435904"/>
              <a:ext cx="126881" cy="126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5" name="圆角矩形 268">
              <a:extLst>
                <a:ext uri="{FF2B5EF4-FFF2-40B4-BE49-F238E27FC236}">
                  <a16:creationId xmlns:a16="http://schemas.microsoft.com/office/drawing/2014/main" id="{0D8365FF-8B70-0508-5C03-6AAF11ADC4E9}"/>
                </a:ext>
              </a:extLst>
            </p:cNvPr>
            <p:cNvSpPr/>
            <p:nvPr/>
          </p:nvSpPr>
          <p:spPr>
            <a:xfrm>
              <a:off x="7488816" y="1257143"/>
              <a:ext cx="488569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CodeAlpaca</a:t>
              </a:r>
            </a:p>
          </p:txBody>
        </p:sp>
        <p:pic>
          <p:nvPicPr>
            <p:cNvPr id="716" name="图片 715" descr="黑白色的标志&#10;&#10;中度可信度描述已自动生成">
              <a:extLst>
                <a:ext uri="{FF2B5EF4-FFF2-40B4-BE49-F238E27FC236}">
                  <a16:creationId xmlns:a16="http://schemas.microsoft.com/office/drawing/2014/main" id="{CB66709F-C18B-5871-6AFC-E4C82FDD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941467" y="1171102"/>
              <a:ext cx="126000" cy="126000"/>
            </a:xfrm>
            <a:prstGeom prst="rect">
              <a:avLst/>
            </a:prstGeom>
          </p:spPr>
        </p:pic>
        <p:sp>
          <p:nvSpPr>
            <p:cNvPr id="717" name="圆角矩形 295">
              <a:extLst>
                <a:ext uri="{FF2B5EF4-FFF2-40B4-BE49-F238E27FC236}">
                  <a16:creationId xmlns:a16="http://schemas.microsoft.com/office/drawing/2014/main" id="{40C380D7-07A1-23EF-80EF-591023F9635B}"/>
                </a:ext>
              </a:extLst>
            </p:cNvPr>
            <p:cNvSpPr/>
            <p:nvPr/>
          </p:nvSpPr>
          <p:spPr>
            <a:xfrm>
              <a:off x="6384516" y="1064508"/>
              <a:ext cx="494778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CodeLLaMA</a:t>
              </a:r>
              <a:endParaRPr kumimoji="1" lang="en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8" name="圆角矩形 268">
              <a:extLst>
                <a:ext uri="{FF2B5EF4-FFF2-40B4-BE49-F238E27FC236}">
                  <a16:creationId xmlns:a16="http://schemas.microsoft.com/office/drawing/2014/main" id="{E3AA3EBA-1575-3AAF-350D-F31728F95A6A}"/>
                </a:ext>
              </a:extLst>
            </p:cNvPr>
            <p:cNvSpPr/>
            <p:nvPr/>
          </p:nvSpPr>
          <p:spPr>
            <a:xfrm>
              <a:off x="6074305" y="727470"/>
              <a:ext cx="394901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Lemur</a:t>
              </a:r>
            </a:p>
          </p:txBody>
        </p:sp>
        <p:pic>
          <p:nvPicPr>
            <p:cNvPr id="719" name="图片 718" descr="卡通人物&#10;&#10;中度可信度描述已自动生成">
              <a:extLst>
                <a:ext uri="{FF2B5EF4-FFF2-40B4-BE49-F238E27FC236}">
                  <a16:creationId xmlns:a16="http://schemas.microsoft.com/office/drawing/2014/main" id="{19E97926-4219-6FE4-CB61-51B7216DB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409336" y="623272"/>
              <a:ext cx="142784" cy="161300"/>
            </a:xfrm>
            <a:prstGeom prst="rect">
              <a:avLst/>
            </a:prstGeom>
          </p:spPr>
        </p:pic>
        <p:sp>
          <p:nvSpPr>
            <p:cNvPr id="720" name="圆角矩形 268">
              <a:extLst>
                <a:ext uri="{FF2B5EF4-FFF2-40B4-BE49-F238E27FC236}">
                  <a16:creationId xmlns:a16="http://schemas.microsoft.com/office/drawing/2014/main" id="{9B3554A6-E1A7-B1C5-AF41-965A4FB2850E}"/>
                </a:ext>
              </a:extLst>
            </p:cNvPr>
            <p:cNvSpPr/>
            <p:nvPr/>
          </p:nvSpPr>
          <p:spPr>
            <a:xfrm>
              <a:off x="7608925" y="924129"/>
              <a:ext cx="561313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MAmmoTH</a:t>
              </a:r>
            </a:p>
          </p:txBody>
        </p:sp>
        <p:pic>
          <p:nvPicPr>
            <p:cNvPr id="721" name="图片 720" descr="徽标&#10;&#10;描述已自动生成">
              <a:extLst>
                <a:ext uri="{FF2B5EF4-FFF2-40B4-BE49-F238E27FC236}">
                  <a16:creationId xmlns:a16="http://schemas.microsoft.com/office/drawing/2014/main" id="{BCC5C5A1-DF14-CAAF-313C-ED62C179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129831" y="837709"/>
              <a:ext cx="126000" cy="126000"/>
            </a:xfrm>
            <a:prstGeom prst="rect">
              <a:avLst/>
            </a:prstGeom>
          </p:spPr>
        </p:pic>
        <p:sp>
          <p:nvSpPr>
            <p:cNvPr id="723" name="圆角矩形 268">
              <a:extLst>
                <a:ext uri="{FF2B5EF4-FFF2-40B4-BE49-F238E27FC236}">
                  <a16:creationId xmlns:a16="http://schemas.microsoft.com/office/drawing/2014/main" id="{291E2116-4CE5-1F07-D367-8732F7AAA686}"/>
                </a:ext>
              </a:extLst>
            </p:cNvPr>
            <p:cNvSpPr/>
            <p:nvPr/>
          </p:nvSpPr>
          <p:spPr>
            <a:xfrm>
              <a:off x="7220312" y="430133"/>
              <a:ext cx="803152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DeepSeek</a:t>
              </a:r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Coder</a:t>
              </a:r>
            </a:p>
          </p:txBody>
        </p:sp>
        <p:sp>
          <p:nvSpPr>
            <p:cNvPr id="724" name="任意形状 283">
              <a:extLst>
                <a:ext uri="{FF2B5EF4-FFF2-40B4-BE49-F238E27FC236}">
                  <a16:creationId xmlns:a16="http://schemas.microsoft.com/office/drawing/2014/main" id="{DB4F3833-CEBC-E06B-9F1D-40D7E23BCA39}"/>
                </a:ext>
              </a:extLst>
            </p:cNvPr>
            <p:cNvSpPr/>
            <p:nvPr/>
          </p:nvSpPr>
          <p:spPr>
            <a:xfrm>
              <a:off x="6281770" y="872291"/>
              <a:ext cx="781259" cy="213188"/>
            </a:xfrm>
            <a:custGeom>
              <a:avLst/>
              <a:gdLst>
                <a:gd name="connsiteX0" fmla="*/ 1095375 w 1095375"/>
                <a:gd name="connsiteY0" fmla="*/ 282575 h 282575"/>
                <a:gd name="connsiteX1" fmla="*/ 1079500 w 1095375"/>
                <a:gd name="connsiteY1" fmla="*/ 203200 h 282575"/>
                <a:gd name="connsiteX2" fmla="*/ 1035050 w 1095375"/>
                <a:gd name="connsiteY2" fmla="*/ 146050 h 282575"/>
                <a:gd name="connsiteX3" fmla="*/ 955675 w 1095375"/>
                <a:gd name="connsiteY3" fmla="*/ 120650 h 282575"/>
                <a:gd name="connsiteX4" fmla="*/ 765175 w 1095375"/>
                <a:gd name="connsiteY4" fmla="*/ 107950 h 282575"/>
                <a:gd name="connsiteX5" fmla="*/ 266700 w 1095375"/>
                <a:gd name="connsiteY5" fmla="*/ 104775 h 282575"/>
                <a:gd name="connsiteX6" fmla="*/ 127000 w 1095375"/>
                <a:gd name="connsiteY6" fmla="*/ 98425 h 282575"/>
                <a:gd name="connsiteX7" fmla="*/ 53975 w 1095375"/>
                <a:gd name="connsiteY7" fmla="*/ 79375 h 282575"/>
                <a:gd name="connsiteX8" fmla="*/ 15875 w 1095375"/>
                <a:gd name="connsiteY8" fmla="*/ 44450 h 282575"/>
                <a:gd name="connsiteX9" fmla="*/ 0 w 1095375"/>
                <a:gd name="connsiteY9" fmla="*/ 0 h 28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5375" h="282575">
                  <a:moveTo>
                    <a:pt x="1095375" y="282575"/>
                  </a:moveTo>
                  <a:cubicBezTo>
                    <a:pt x="1092464" y="254264"/>
                    <a:pt x="1089554" y="225954"/>
                    <a:pt x="1079500" y="203200"/>
                  </a:cubicBezTo>
                  <a:cubicBezTo>
                    <a:pt x="1069446" y="180446"/>
                    <a:pt x="1055688" y="159808"/>
                    <a:pt x="1035050" y="146050"/>
                  </a:cubicBezTo>
                  <a:cubicBezTo>
                    <a:pt x="1014412" y="132292"/>
                    <a:pt x="1000654" y="127000"/>
                    <a:pt x="955675" y="120650"/>
                  </a:cubicBezTo>
                  <a:cubicBezTo>
                    <a:pt x="910696" y="114300"/>
                    <a:pt x="880004" y="110596"/>
                    <a:pt x="765175" y="107950"/>
                  </a:cubicBezTo>
                  <a:cubicBezTo>
                    <a:pt x="650346" y="105304"/>
                    <a:pt x="373062" y="106362"/>
                    <a:pt x="266700" y="104775"/>
                  </a:cubicBezTo>
                  <a:cubicBezTo>
                    <a:pt x="160338" y="103188"/>
                    <a:pt x="162454" y="102658"/>
                    <a:pt x="127000" y="98425"/>
                  </a:cubicBezTo>
                  <a:cubicBezTo>
                    <a:pt x="91546" y="94192"/>
                    <a:pt x="72496" y="88371"/>
                    <a:pt x="53975" y="79375"/>
                  </a:cubicBezTo>
                  <a:cubicBezTo>
                    <a:pt x="35454" y="70379"/>
                    <a:pt x="24871" y="57679"/>
                    <a:pt x="15875" y="44450"/>
                  </a:cubicBezTo>
                  <a:cubicBezTo>
                    <a:pt x="6879" y="31221"/>
                    <a:pt x="3439" y="15610"/>
                    <a:pt x="0" y="0"/>
                  </a:cubicBezTo>
                </a:path>
              </a:pathLst>
            </a:custGeom>
            <a:noFill/>
            <a:ln w="2540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5" name="圆角矩形 268">
              <a:extLst>
                <a:ext uri="{FF2B5EF4-FFF2-40B4-BE49-F238E27FC236}">
                  <a16:creationId xmlns:a16="http://schemas.microsoft.com/office/drawing/2014/main" id="{86723937-70DA-C42E-4855-471AE0D4293B}"/>
                </a:ext>
              </a:extLst>
            </p:cNvPr>
            <p:cNvSpPr/>
            <p:nvPr/>
          </p:nvSpPr>
          <p:spPr>
            <a:xfrm>
              <a:off x="6313183" y="297189"/>
              <a:ext cx="508177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Symbol-LLM</a:t>
              </a:r>
            </a:p>
          </p:txBody>
        </p:sp>
        <p:sp>
          <p:nvSpPr>
            <p:cNvPr id="726" name="任意形状 142">
              <a:extLst>
                <a:ext uri="{FF2B5EF4-FFF2-40B4-BE49-F238E27FC236}">
                  <a16:creationId xmlns:a16="http://schemas.microsoft.com/office/drawing/2014/main" id="{42025307-FAC1-4EEF-850D-0D4D279E93E7}"/>
                </a:ext>
              </a:extLst>
            </p:cNvPr>
            <p:cNvSpPr/>
            <p:nvPr/>
          </p:nvSpPr>
          <p:spPr>
            <a:xfrm>
              <a:off x="6636134" y="1654791"/>
              <a:ext cx="414564" cy="298869"/>
            </a:xfrm>
            <a:custGeom>
              <a:avLst/>
              <a:gdLst>
                <a:gd name="connsiteX0" fmla="*/ 570016 w 570016"/>
                <a:gd name="connsiteY0" fmla="*/ 362198 h 362198"/>
                <a:gd name="connsiteX1" fmla="*/ 534390 w 570016"/>
                <a:gd name="connsiteY1" fmla="*/ 249382 h 362198"/>
                <a:gd name="connsiteX2" fmla="*/ 463138 w 570016"/>
                <a:gd name="connsiteY2" fmla="*/ 178130 h 362198"/>
                <a:gd name="connsiteX3" fmla="*/ 326571 w 570016"/>
                <a:gd name="connsiteY3" fmla="*/ 154379 h 362198"/>
                <a:gd name="connsiteX4" fmla="*/ 124691 w 570016"/>
                <a:gd name="connsiteY4" fmla="*/ 142504 h 362198"/>
                <a:gd name="connsiteX5" fmla="*/ 23751 w 570016"/>
                <a:gd name="connsiteY5" fmla="*/ 83127 h 362198"/>
                <a:gd name="connsiteX6" fmla="*/ 0 w 570016"/>
                <a:gd name="connsiteY6" fmla="*/ 0 h 3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0016" h="362198">
                  <a:moveTo>
                    <a:pt x="570016" y="362198"/>
                  </a:moveTo>
                  <a:cubicBezTo>
                    <a:pt x="561109" y="321129"/>
                    <a:pt x="552203" y="280060"/>
                    <a:pt x="534390" y="249382"/>
                  </a:cubicBezTo>
                  <a:cubicBezTo>
                    <a:pt x="516577" y="218704"/>
                    <a:pt x="497774" y="193964"/>
                    <a:pt x="463138" y="178130"/>
                  </a:cubicBezTo>
                  <a:cubicBezTo>
                    <a:pt x="428502" y="162296"/>
                    <a:pt x="382979" y="160317"/>
                    <a:pt x="326571" y="154379"/>
                  </a:cubicBezTo>
                  <a:cubicBezTo>
                    <a:pt x="270163" y="148441"/>
                    <a:pt x="175161" y="154379"/>
                    <a:pt x="124691" y="142504"/>
                  </a:cubicBezTo>
                  <a:cubicBezTo>
                    <a:pt x="74221" y="130629"/>
                    <a:pt x="44533" y="106878"/>
                    <a:pt x="23751" y="83127"/>
                  </a:cubicBezTo>
                  <a:cubicBezTo>
                    <a:pt x="2969" y="59376"/>
                    <a:pt x="1484" y="29688"/>
                    <a:pt x="0" y="0"/>
                  </a:cubicBezTo>
                </a:path>
              </a:pathLst>
            </a:custGeom>
            <a:noFill/>
            <a:ln w="28575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/>
            </a:p>
          </p:txBody>
        </p:sp>
        <p:sp>
          <p:nvSpPr>
            <p:cNvPr id="727" name="任意形状 153">
              <a:extLst>
                <a:ext uri="{FF2B5EF4-FFF2-40B4-BE49-F238E27FC236}">
                  <a16:creationId xmlns:a16="http://schemas.microsoft.com/office/drawing/2014/main" id="{722D50A6-0B39-81D9-08CC-E50D65E671D1}"/>
                </a:ext>
              </a:extLst>
            </p:cNvPr>
            <p:cNvSpPr/>
            <p:nvPr/>
          </p:nvSpPr>
          <p:spPr>
            <a:xfrm rot="240502">
              <a:off x="5241047" y="1479695"/>
              <a:ext cx="1890086" cy="1719877"/>
            </a:xfrm>
            <a:custGeom>
              <a:avLst/>
              <a:gdLst>
                <a:gd name="connsiteX0" fmla="*/ 2060154 w 2060154"/>
                <a:gd name="connsiteY0" fmla="*/ 969484 h 969484"/>
                <a:gd name="connsiteX1" fmla="*/ 1972019 w 2060154"/>
                <a:gd name="connsiteY1" fmla="*/ 738130 h 969484"/>
                <a:gd name="connsiteX2" fmla="*/ 1663547 w 2060154"/>
                <a:gd name="connsiteY2" fmla="*/ 605927 h 969484"/>
                <a:gd name="connsiteX3" fmla="*/ 1068636 w 2060154"/>
                <a:gd name="connsiteY3" fmla="*/ 550843 h 969484"/>
                <a:gd name="connsiteX4" fmla="*/ 594910 w 2060154"/>
                <a:gd name="connsiteY4" fmla="*/ 506776 h 969484"/>
                <a:gd name="connsiteX5" fmla="*/ 242371 w 2060154"/>
                <a:gd name="connsiteY5" fmla="*/ 352540 h 969484"/>
                <a:gd name="connsiteX6" fmla="*/ 0 w 2060154"/>
                <a:gd name="connsiteY6" fmla="*/ 0 h 96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0154" h="969484">
                  <a:moveTo>
                    <a:pt x="2060154" y="969484"/>
                  </a:moveTo>
                  <a:cubicBezTo>
                    <a:pt x="2049137" y="884103"/>
                    <a:pt x="2038120" y="798723"/>
                    <a:pt x="1972019" y="738130"/>
                  </a:cubicBezTo>
                  <a:cubicBezTo>
                    <a:pt x="1905918" y="677537"/>
                    <a:pt x="1814111" y="637141"/>
                    <a:pt x="1663547" y="605927"/>
                  </a:cubicBezTo>
                  <a:cubicBezTo>
                    <a:pt x="1512983" y="574713"/>
                    <a:pt x="1068636" y="550843"/>
                    <a:pt x="1068636" y="550843"/>
                  </a:cubicBezTo>
                  <a:cubicBezTo>
                    <a:pt x="890530" y="534318"/>
                    <a:pt x="732621" y="539826"/>
                    <a:pt x="594910" y="506776"/>
                  </a:cubicBezTo>
                  <a:cubicBezTo>
                    <a:pt x="457199" y="473725"/>
                    <a:pt x="341523" y="437003"/>
                    <a:pt x="242371" y="352540"/>
                  </a:cubicBezTo>
                  <a:cubicBezTo>
                    <a:pt x="143219" y="268077"/>
                    <a:pt x="71609" y="134038"/>
                    <a:pt x="0" y="0"/>
                  </a:cubicBezTo>
                </a:path>
              </a:pathLst>
            </a:custGeom>
            <a:noFill/>
            <a:ln w="38100">
              <a:solidFill>
                <a:srgbClr val="205072"/>
              </a:solidFill>
              <a:tailEnd type="triangle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111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728" name="任意形状 163">
              <a:extLst>
                <a:ext uri="{FF2B5EF4-FFF2-40B4-BE49-F238E27FC236}">
                  <a16:creationId xmlns:a16="http://schemas.microsoft.com/office/drawing/2014/main" id="{A27D0767-FD46-0E10-6CD4-43885F714D6A}"/>
                </a:ext>
              </a:extLst>
            </p:cNvPr>
            <p:cNvSpPr/>
            <p:nvPr/>
          </p:nvSpPr>
          <p:spPr>
            <a:xfrm>
              <a:off x="6639667" y="2430861"/>
              <a:ext cx="211577" cy="210418"/>
            </a:xfrm>
            <a:custGeom>
              <a:avLst/>
              <a:gdLst>
                <a:gd name="connsiteX0" fmla="*/ 440675 w 440675"/>
                <a:gd name="connsiteY0" fmla="*/ 253388 h 253388"/>
                <a:gd name="connsiteX1" fmla="*/ 121186 w 440675"/>
                <a:gd name="connsiteY1" fmla="*/ 143219 h 253388"/>
                <a:gd name="connsiteX2" fmla="*/ 0 w 440675"/>
                <a:gd name="connsiteY2" fmla="*/ 0 h 25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675" h="253388">
                  <a:moveTo>
                    <a:pt x="440675" y="253388"/>
                  </a:moveTo>
                  <a:cubicBezTo>
                    <a:pt x="317653" y="219419"/>
                    <a:pt x="194632" y="185450"/>
                    <a:pt x="121186" y="143219"/>
                  </a:cubicBezTo>
                  <a:cubicBezTo>
                    <a:pt x="47740" y="100988"/>
                    <a:pt x="23870" y="50494"/>
                    <a:pt x="0" y="0"/>
                  </a:cubicBezTo>
                </a:path>
              </a:pathLst>
            </a:custGeom>
            <a:noFill/>
            <a:ln w="22225">
              <a:solidFill>
                <a:srgbClr val="205072"/>
              </a:solidFill>
              <a:tailEnd type="triangle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sz="1110" dirty="0">
                <a:solidFill>
                  <a:schemeClr val="tx1"/>
                </a:solidFill>
                <a:latin typeface="Monaco" pitchFamily="2" charset="77"/>
              </a:endParaRPr>
            </a:p>
          </p:txBody>
        </p:sp>
        <p:sp>
          <p:nvSpPr>
            <p:cNvPr id="729" name="圆角矩形 295">
              <a:extLst>
                <a:ext uri="{FF2B5EF4-FFF2-40B4-BE49-F238E27FC236}">
                  <a16:creationId xmlns:a16="http://schemas.microsoft.com/office/drawing/2014/main" id="{0D541A9A-2AA2-0C8B-7D2C-8CF5574987D1}"/>
                </a:ext>
              </a:extLst>
            </p:cNvPr>
            <p:cNvSpPr/>
            <p:nvPr/>
          </p:nvSpPr>
          <p:spPr>
            <a:xfrm>
              <a:off x="7787742" y="2590563"/>
              <a:ext cx="482977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PyCodeGPT</a:t>
              </a:r>
              <a:endParaRPr kumimoji="1" lang="en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30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EC214F3E-124D-F03B-B6EA-80BEE3B92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6631" y="2470457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1" name="任意形状 129">
              <a:extLst>
                <a:ext uri="{FF2B5EF4-FFF2-40B4-BE49-F238E27FC236}">
                  <a16:creationId xmlns:a16="http://schemas.microsoft.com/office/drawing/2014/main" id="{A58D37AA-48B0-340F-FFA0-DB6266D29542}"/>
                </a:ext>
              </a:extLst>
            </p:cNvPr>
            <p:cNvSpPr/>
            <p:nvPr/>
          </p:nvSpPr>
          <p:spPr>
            <a:xfrm flipH="1">
              <a:off x="6611218" y="3427682"/>
              <a:ext cx="396951" cy="251412"/>
            </a:xfrm>
            <a:custGeom>
              <a:avLst/>
              <a:gdLst>
                <a:gd name="connsiteX0" fmla="*/ 0 w 904240"/>
                <a:gd name="connsiteY0" fmla="*/ 518160 h 518160"/>
                <a:gd name="connsiteX1" fmla="*/ 101600 w 904240"/>
                <a:gd name="connsiteY1" fmla="*/ 325120 h 518160"/>
                <a:gd name="connsiteX2" fmla="*/ 365760 w 904240"/>
                <a:gd name="connsiteY2" fmla="*/ 193040 h 518160"/>
                <a:gd name="connsiteX3" fmla="*/ 751840 w 904240"/>
                <a:gd name="connsiteY3" fmla="*/ 132080 h 518160"/>
                <a:gd name="connsiteX4" fmla="*/ 904240 w 904240"/>
                <a:gd name="connsiteY4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240" h="518160">
                  <a:moveTo>
                    <a:pt x="0" y="518160"/>
                  </a:moveTo>
                  <a:cubicBezTo>
                    <a:pt x="20320" y="448733"/>
                    <a:pt x="40640" y="379307"/>
                    <a:pt x="101600" y="325120"/>
                  </a:cubicBezTo>
                  <a:cubicBezTo>
                    <a:pt x="162560" y="270933"/>
                    <a:pt x="257387" y="225213"/>
                    <a:pt x="365760" y="193040"/>
                  </a:cubicBezTo>
                  <a:cubicBezTo>
                    <a:pt x="474133" y="160867"/>
                    <a:pt x="662093" y="164253"/>
                    <a:pt x="751840" y="132080"/>
                  </a:cubicBezTo>
                  <a:cubicBezTo>
                    <a:pt x="841587" y="99907"/>
                    <a:pt x="872913" y="49953"/>
                    <a:pt x="904240" y="0"/>
                  </a:cubicBezTo>
                </a:path>
              </a:pathLst>
            </a:custGeom>
            <a:noFill/>
            <a:ln w="2667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2" name="圆角矩形 184">
              <a:extLst>
                <a:ext uri="{FF2B5EF4-FFF2-40B4-BE49-F238E27FC236}">
                  <a16:creationId xmlns:a16="http://schemas.microsoft.com/office/drawing/2014/main" id="{2CD2F066-299C-FFD3-E10B-04FEE77F912A}"/>
                </a:ext>
              </a:extLst>
            </p:cNvPr>
            <p:cNvSpPr/>
            <p:nvPr/>
          </p:nvSpPr>
          <p:spPr>
            <a:xfrm>
              <a:off x="6353007" y="3285932"/>
              <a:ext cx="487553" cy="140400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Code-GPT</a:t>
              </a:r>
            </a:p>
          </p:txBody>
        </p:sp>
        <p:pic>
          <p:nvPicPr>
            <p:cNvPr id="733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79B18FBF-CC7F-DC28-07DE-D0EFFEEF4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835" y="3195345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4" name="圆角矩形 295">
              <a:extLst>
                <a:ext uri="{FF2B5EF4-FFF2-40B4-BE49-F238E27FC236}">
                  <a16:creationId xmlns:a16="http://schemas.microsoft.com/office/drawing/2014/main" id="{D76919CC-6E27-1BF7-715A-9B8C6B397E31}"/>
                </a:ext>
              </a:extLst>
            </p:cNvPr>
            <p:cNvSpPr/>
            <p:nvPr/>
          </p:nvSpPr>
          <p:spPr>
            <a:xfrm>
              <a:off x="5105397" y="1273649"/>
              <a:ext cx="436461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CodeGen2</a:t>
              </a:r>
              <a:endParaRPr kumimoji="1" lang="en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35" name="图片 734" descr="圆圈&#10;&#10;低可信度描述已自动生成">
              <a:extLst>
                <a:ext uri="{FF2B5EF4-FFF2-40B4-BE49-F238E27FC236}">
                  <a16:creationId xmlns:a16="http://schemas.microsoft.com/office/drawing/2014/main" id="{43EF226F-4793-9AA7-1176-55E085C20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73567" y="1193870"/>
              <a:ext cx="175055" cy="122539"/>
            </a:xfrm>
            <a:prstGeom prst="rect">
              <a:avLst/>
            </a:prstGeom>
          </p:spPr>
        </p:pic>
        <p:sp>
          <p:nvSpPr>
            <p:cNvPr id="736" name="圆角矩形 295">
              <a:extLst>
                <a:ext uri="{FF2B5EF4-FFF2-40B4-BE49-F238E27FC236}">
                  <a16:creationId xmlns:a16="http://schemas.microsoft.com/office/drawing/2014/main" id="{90D3EFCC-61E4-39D6-0C9F-100466306EDF}"/>
                </a:ext>
              </a:extLst>
            </p:cNvPr>
            <p:cNvSpPr/>
            <p:nvPr/>
          </p:nvSpPr>
          <p:spPr>
            <a:xfrm>
              <a:off x="7333473" y="1926516"/>
              <a:ext cx="426894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l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PolyCoder</a:t>
              </a:r>
              <a:endParaRPr kumimoji="1" lang="en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7" name="任意形状 129">
              <a:extLst>
                <a:ext uri="{FF2B5EF4-FFF2-40B4-BE49-F238E27FC236}">
                  <a16:creationId xmlns:a16="http://schemas.microsoft.com/office/drawing/2014/main" id="{D64B3546-7AF9-5B81-D94C-C428B734B920}"/>
                </a:ext>
              </a:extLst>
            </p:cNvPr>
            <p:cNvSpPr/>
            <p:nvPr/>
          </p:nvSpPr>
          <p:spPr>
            <a:xfrm>
              <a:off x="7099893" y="2736304"/>
              <a:ext cx="903308" cy="498667"/>
            </a:xfrm>
            <a:custGeom>
              <a:avLst/>
              <a:gdLst>
                <a:gd name="connsiteX0" fmla="*/ 0 w 904240"/>
                <a:gd name="connsiteY0" fmla="*/ 518160 h 518160"/>
                <a:gd name="connsiteX1" fmla="*/ 101600 w 904240"/>
                <a:gd name="connsiteY1" fmla="*/ 325120 h 518160"/>
                <a:gd name="connsiteX2" fmla="*/ 365760 w 904240"/>
                <a:gd name="connsiteY2" fmla="*/ 193040 h 518160"/>
                <a:gd name="connsiteX3" fmla="*/ 751840 w 904240"/>
                <a:gd name="connsiteY3" fmla="*/ 132080 h 518160"/>
                <a:gd name="connsiteX4" fmla="*/ 904240 w 904240"/>
                <a:gd name="connsiteY4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240" h="518160">
                  <a:moveTo>
                    <a:pt x="0" y="518160"/>
                  </a:moveTo>
                  <a:cubicBezTo>
                    <a:pt x="20320" y="448733"/>
                    <a:pt x="40640" y="379307"/>
                    <a:pt x="101600" y="325120"/>
                  </a:cubicBezTo>
                  <a:cubicBezTo>
                    <a:pt x="162560" y="270933"/>
                    <a:pt x="257387" y="225213"/>
                    <a:pt x="365760" y="193040"/>
                  </a:cubicBezTo>
                  <a:cubicBezTo>
                    <a:pt x="474133" y="160867"/>
                    <a:pt x="662093" y="164253"/>
                    <a:pt x="751840" y="132080"/>
                  </a:cubicBezTo>
                  <a:cubicBezTo>
                    <a:pt x="841587" y="99907"/>
                    <a:pt x="872913" y="49953"/>
                    <a:pt x="904240" y="0"/>
                  </a:cubicBezTo>
                </a:path>
              </a:pathLst>
            </a:custGeom>
            <a:noFill/>
            <a:ln w="2667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38" name="图片 737" descr="徽标&#10;&#10;描述已自动生成">
              <a:extLst>
                <a:ext uri="{FF2B5EF4-FFF2-40B4-BE49-F238E27FC236}">
                  <a16:creationId xmlns:a16="http://schemas.microsoft.com/office/drawing/2014/main" id="{CB5A0E6A-050B-CA7C-FB32-1949F32C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720921" y="1839965"/>
              <a:ext cx="126000" cy="126000"/>
            </a:xfrm>
            <a:prstGeom prst="rect">
              <a:avLst/>
            </a:prstGeom>
          </p:spPr>
        </p:pic>
        <p:sp>
          <p:nvSpPr>
            <p:cNvPr id="739" name="任意形状 470">
              <a:extLst>
                <a:ext uri="{FF2B5EF4-FFF2-40B4-BE49-F238E27FC236}">
                  <a16:creationId xmlns:a16="http://schemas.microsoft.com/office/drawing/2014/main" id="{439C31C2-D893-9228-73AD-CDEEA34049FC}"/>
                </a:ext>
              </a:extLst>
            </p:cNvPr>
            <p:cNvSpPr/>
            <p:nvPr/>
          </p:nvSpPr>
          <p:spPr>
            <a:xfrm flipH="1">
              <a:off x="7112048" y="878567"/>
              <a:ext cx="330686" cy="279926"/>
            </a:xfrm>
            <a:custGeom>
              <a:avLst/>
              <a:gdLst>
                <a:gd name="connsiteX0" fmla="*/ 1935126 w 1935126"/>
                <a:gd name="connsiteY0" fmla="*/ 983511 h 983511"/>
                <a:gd name="connsiteX1" fmla="*/ 1913861 w 1935126"/>
                <a:gd name="connsiteY1" fmla="*/ 861237 h 983511"/>
                <a:gd name="connsiteX2" fmla="*/ 1844749 w 1935126"/>
                <a:gd name="connsiteY2" fmla="*/ 760228 h 983511"/>
                <a:gd name="connsiteX3" fmla="*/ 1738424 w 1935126"/>
                <a:gd name="connsiteY3" fmla="*/ 691116 h 983511"/>
                <a:gd name="connsiteX4" fmla="*/ 1509824 w 1935126"/>
                <a:gd name="connsiteY4" fmla="*/ 627321 h 983511"/>
                <a:gd name="connsiteX5" fmla="*/ 914400 w 1935126"/>
                <a:gd name="connsiteY5" fmla="*/ 606056 h 983511"/>
                <a:gd name="connsiteX6" fmla="*/ 457200 w 1935126"/>
                <a:gd name="connsiteY6" fmla="*/ 595423 h 983511"/>
                <a:gd name="connsiteX7" fmla="*/ 244549 w 1935126"/>
                <a:gd name="connsiteY7" fmla="*/ 536944 h 983511"/>
                <a:gd name="connsiteX8" fmla="*/ 132907 w 1935126"/>
                <a:gd name="connsiteY8" fmla="*/ 483781 h 983511"/>
                <a:gd name="connsiteX9" fmla="*/ 53163 w 1935126"/>
                <a:gd name="connsiteY9" fmla="*/ 393404 h 983511"/>
                <a:gd name="connsiteX10" fmla="*/ 10633 w 1935126"/>
                <a:gd name="connsiteY10" fmla="*/ 233916 h 983511"/>
                <a:gd name="connsiteX11" fmla="*/ 0 w 1935126"/>
                <a:gd name="connsiteY11" fmla="*/ 0 h 98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5126" h="983511">
                  <a:moveTo>
                    <a:pt x="1935126" y="983511"/>
                  </a:moveTo>
                  <a:cubicBezTo>
                    <a:pt x="1932025" y="940981"/>
                    <a:pt x="1928924" y="898451"/>
                    <a:pt x="1913861" y="861237"/>
                  </a:cubicBezTo>
                  <a:cubicBezTo>
                    <a:pt x="1898798" y="824023"/>
                    <a:pt x="1873988" y="788581"/>
                    <a:pt x="1844749" y="760228"/>
                  </a:cubicBezTo>
                  <a:cubicBezTo>
                    <a:pt x="1815510" y="731875"/>
                    <a:pt x="1794245" y="713267"/>
                    <a:pt x="1738424" y="691116"/>
                  </a:cubicBezTo>
                  <a:cubicBezTo>
                    <a:pt x="1682603" y="668965"/>
                    <a:pt x="1647161" y="641498"/>
                    <a:pt x="1509824" y="627321"/>
                  </a:cubicBezTo>
                  <a:cubicBezTo>
                    <a:pt x="1372487" y="613144"/>
                    <a:pt x="914400" y="606056"/>
                    <a:pt x="914400" y="606056"/>
                  </a:cubicBezTo>
                  <a:cubicBezTo>
                    <a:pt x="738963" y="600740"/>
                    <a:pt x="568842" y="606942"/>
                    <a:pt x="457200" y="595423"/>
                  </a:cubicBezTo>
                  <a:cubicBezTo>
                    <a:pt x="345558" y="583904"/>
                    <a:pt x="298598" y="555551"/>
                    <a:pt x="244549" y="536944"/>
                  </a:cubicBezTo>
                  <a:cubicBezTo>
                    <a:pt x="190500" y="518337"/>
                    <a:pt x="164805" y="507704"/>
                    <a:pt x="132907" y="483781"/>
                  </a:cubicBezTo>
                  <a:cubicBezTo>
                    <a:pt x="101009" y="459858"/>
                    <a:pt x="73542" y="435048"/>
                    <a:pt x="53163" y="393404"/>
                  </a:cubicBezTo>
                  <a:cubicBezTo>
                    <a:pt x="32784" y="351760"/>
                    <a:pt x="19493" y="299483"/>
                    <a:pt x="10633" y="233916"/>
                  </a:cubicBezTo>
                  <a:cubicBezTo>
                    <a:pt x="1773" y="168349"/>
                    <a:pt x="886" y="84174"/>
                    <a:pt x="0" y="0"/>
                  </a:cubicBezTo>
                </a:path>
              </a:pathLst>
            </a:custGeom>
            <a:noFill/>
            <a:ln w="2540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0" name="圆角矩形 268">
              <a:extLst>
                <a:ext uri="{FF2B5EF4-FFF2-40B4-BE49-F238E27FC236}">
                  <a16:creationId xmlns:a16="http://schemas.microsoft.com/office/drawing/2014/main" id="{D5AF5928-C334-A82C-1426-3EDDACC30A79}"/>
                </a:ext>
              </a:extLst>
            </p:cNvPr>
            <p:cNvSpPr/>
            <p:nvPr/>
          </p:nvSpPr>
          <p:spPr>
            <a:xfrm>
              <a:off x="7228388" y="730902"/>
              <a:ext cx="489600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CodeFuse</a:t>
              </a:r>
              <a:endParaRPr kumimoji="1" lang="en-US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41" name="图片 740" descr="图标&#10;&#10;描述已自动生成">
              <a:extLst>
                <a:ext uri="{FF2B5EF4-FFF2-40B4-BE49-F238E27FC236}">
                  <a16:creationId xmlns:a16="http://schemas.microsoft.com/office/drawing/2014/main" id="{855E1180-216E-4B8B-017A-DB448F28F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678612" y="662693"/>
              <a:ext cx="97521" cy="126000"/>
            </a:xfrm>
            <a:prstGeom prst="rect">
              <a:avLst/>
            </a:prstGeom>
          </p:spPr>
        </p:pic>
        <p:sp>
          <p:nvSpPr>
            <p:cNvPr id="742" name="任意形状 336">
              <a:extLst>
                <a:ext uri="{FF2B5EF4-FFF2-40B4-BE49-F238E27FC236}">
                  <a16:creationId xmlns:a16="http://schemas.microsoft.com/office/drawing/2014/main" id="{591F9C66-FD5A-BCF0-6618-08524DC01BC9}"/>
                </a:ext>
              </a:extLst>
            </p:cNvPr>
            <p:cNvSpPr/>
            <p:nvPr/>
          </p:nvSpPr>
          <p:spPr>
            <a:xfrm flipH="1">
              <a:off x="6574818" y="446597"/>
              <a:ext cx="486852" cy="219467"/>
            </a:xfrm>
            <a:custGeom>
              <a:avLst/>
              <a:gdLst>
                <a:gd name="connsiteX0" fmla="*/ 0 w 243194"/>
                <a:gd name="connsiteY0" fmla="*/ 200025 h 200025"/>
                <a:gd name="connsiteX1" fmla="*/ 35718 w 243194"/>
                <a:gd name="connsiteY1" fmla="*/ 121444 h 200025"/>
                <a:gd name="connsiteX2" fmla="*/ 128587 w 243194"/>
                <a:gd name="connsiteY2" fmla="*/ 92869 h 200025"/>
                <a:gd name="connsiteX3" fmla="*/ 192881 w 243194"/>
                <a:gd name="connsiteY3" fmla="*/ 78582 h 200025"/>
                <a:gd name="connsiteX4" fmla="*/ 235743 w 243194"/>
                <a:gd name="connsiteY4" fmla="*/ 42863 h 200025"/>
                <a:gd name="connsiteX5" fmla="*/ 242887 w 243194"/>
                <a:gd name="connsiteY5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94" h="200025">
                  <a:moveTo>
                    <a:pt x="0" y="200025"/>
                  </a:moveTo>
                  <a:cubicBezTo>
                    <a:pt x="7143" y="169664"/>
                    <a:pt x="14287" y="139303"/>
                    <a:pt x="35718" y="121444"/>
                  </a:cubicBezTo>
                  <a:cubicBezTo>
                    <a:pt x="57149" y="103585"/>
                    <a:pt x="102393" y="100013"/>
                    <a:pt x="128587" y="92869"/>
                  </a:cubicBezTo>
                  <a:cubicBezTo>
                    <a:pt x="154781" y="85725"/>
                    <a:pt x="175022" y="86916"/>
                    <a:pt x="192881" y="78582"/>
                  </a:cubicBezTo>
                  <a:cubicBezTo>
                    <a:pt x="210740" y="70248"/>
                    <a:pt x="235743" y="42863"/>
                    <a:pt x="235743" y="42863"/>
                  </a:cubicBezTo>
                  <a:cubicBezTo>
                    <a:pt x="244077" y="29766"/>
                    <a:pt x="243482" y="14883"/>
                    <a:pt x="242887" y="0"/>
                  </a:cubicBezTo>
                </a:path>
              </a:pathLst>
            </a:custGeom>
            <a:noFill/>
            <a:ln w="2540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3" name="圆角矩形 268">
              <a:extLst>
                <a:ext uri="{FF2B5EF4-FFF2-40B4-BE49-F238E27FC236}">
                  <a16:creationId xmlns:a16="http://schemas.microsoft.com/office/drawing/2014/main" id="{749C4172-C576-2466-8361-D53ED32F2A30}"/>
                </a:ext>
              </a:extLst>
            </p:cNvPr>
            <p:cNvSpPr/>
            <p:nvPr/>
          </p:nvSpPr>
          <p:spPr>
            <a:xfrm>
              <a:off x="6585361" y="657568"/>
              <a:ext cx="310967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ToRA</a:t>
              </a:r>
              <a:endParaRPr kumimoji="1" lang="en-US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44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386CC0AE-B410-2353-AF72-90934C1CC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649" y="606537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5" name="图片 744" descr="卡通人物&#10;&#10;中度可信度描述已自动生成">
              <a:extLst>
                <a:ext uri="{FF2B5EF4-FFF2-40B4-BE49-F238E27FC236}">
                  <a16:creationId xmlns:a16="http://schemas.microsoft.com/office/drawing/2014/main" id="{65EADA7D-3FB3-9A80-88F0-409577021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54026" y="359053"/>
              <a:ext cx="173687" cy="126000"/>
            </a:xfrm>
            <a:prstGeom prst="rect">
              <a:avLst/>
            </a:prstGeom>
          </p:spPr>
        </p:pic>
        <p:pic>
          <p:nvPicPr>
            <p:cNvPr id="746" name="图片 745" descr="图标&#10;&#10;描述已自动生成">
              <a:extLst>
                <a:ext uri="{FF2B5EF4-FFF2-40B4-BE49-F238E27FC236}">
                  <a16:creationId xmlns:a16="http://schemas.microsoft.com/office/drawing/2014/main" id="{D0DD6CB7-2960-F442-E730-2E0B2D226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754190" y="1121845"/>
              <a:ext cx="126000" cy="126000"/>
            </a:xfrm>
            <a:prstGeom prst="rect">
              <a:avLst/>
            </a:prstGeom>
          </p:spPr>
        </p:pic>
        <p:sp>
          <p:nvSpPr>
            <p:cNvPr id="747" name="文本框 746">
              <a:extLst>
                <a:ext uri="{FF2B5EF4-FFF2-40B4-BE49-F238E27FC236}">
                  <a16:creationId xmlns:a16="http://schemas.microsoft.com/office/drawing/2014/main" id="{8FDB4B33-516D-C34C-0080-0404C9A8FF77}"/>
                </a:ext>
              </a:extLst>
            </p:cNvPr>
            <p:cNvSpPr txBox="1"/>
            <p:nvPr/>
          </p:nvSpPr>
          <p:spPr>
            <a:xfrm rot="615259">
              <a:off x="3299726" y="5040701"/>
              <a:ext cx="6954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b="1" spc="-41" dirty="0">
                  <a:solidFill>
                    <a:srgbClr val="DA513A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Encoder-Only</a:t>
              </a:r>
              <a:endParaRPr kumimoji="1" lang="zh-CN" altLang="en-US" sz="800" b="1" spc="-41" dirty="0">
                <a:solidFill>
                  <a:srgbClr val="DA513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8" name="文本框 747">
              <a:extLst>
                <a:ext uri="{FF2B5EF4-FFF2-40B4-BE49-F238E27FC236}">
                  <a16:creationId xmlns:a16="http://schemas.microsoft.com/office/drawing/2014/main" id="{A23BB616-E56E-E3A6-7F33-82B842F47D6C}"/>
                </a:ext>
              </a:extLst>
            </p:cNvPr>
            <p:cNvSpPr txBox="1"/>
            <p:nvPr/>
          </p:nvSpPr>
          <p:spPr>
            <a:xfrm>
              <a:off x="4934295" y="4727702"/>
              <a:ext cx="8383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b="1" spc="-41" dirty="0">
                  <a:solidFill>
                    <a:srgbClr val="329D9C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Encoder-Decoder</a:t>
              </a:r>
              <a:endParaRPr kumimoji="1" lang="zh-CN" altLang="en-US" sz="800" b="1" spc="-41" dirty="0">
                <a:solidFill>
                  <a:srgbClr val="329D9C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9" name="任意形状 129">
              <a:extLst>
                <a:ext uri="{FF2B5EF4-FFF2-40B4-BE49-F238E27FC236}">
                  <a16:creationId xmlns:a16="http://schemas.microsoft.com/office/drawing/2014/main" id="{44E0B845-1CC6-DB33-2A58-6FF99DEEEA2F}"/>
                </a:ext>
              </a:extLst>
            </p:cNvPr>
            <p:cNvSpPr/>
            <p:nvPr/>
          </p:nvSpPr>
          <p:spPr>
            <a:xfrm flipH="1">
              <a:off x="6552121" y="4009383"/>
              <a:ext cx="382358" cy="362218"/>
            </a:xfrm>
            <a:custGeom>
              <a:avLst/>
              <a:gdLst>
                <a:gd name="connsiteX0" fmla="*/ 0 w 904240"/>
                <a:gd name="connsiteY0" fmla="*/ 518160 h 518160"/>
                <a:gd name="connsiteX1" fmla="*/ 101600 w 904240"/>
                <a:gd name="connsiteY1" fmla="*/ 325120 h 518160"/>
                <a:gd name="connsiteX2" fmla="*/ 365760 w 904240"/>
                <a:gd name="connsiteY2" fmla="*/ 193040 h 518160"/>
                <a:gd name="connsiteX3" fmla="*/ 751840 w 904240"/>
                <a:gd name="connsiteY3" fmla="*/ 132080 h 518160"/>
                <a:gd name="connsiteX4" fmla="*/ 904240 w 904240"/>
                <a:gd name="connsiteY4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240" h="518160">
                  <a:moveTo>
                    <a:pt x="0" y="518160"/>
                  </a:moveTo>
                  <a:cubicBezTo>
                    <a:pt x="20320" y="448733"/>
                    <a:pt x="40640" y="379307"/>
                    <a:pt x="101600" y="325120"/>
                  </a:cubicBezTo>
                  <a:cubicBezTo>
                    <a:pt x="162560" y="270933"/>
                    <a:pt x="257387" y="225213"/>
                    <a:pt x="365760" y="193040"/>
                  </a:cubicBezTo>
                  <a:cubicBezTo>
                    <a:pt x="474133" y="160867"/>
                    <a:pt x="662093" y="164253"/>
                    <a:pt x="751840" y="132080"/>
                  </a:cubicBezTo>
                  <a:cubicBezTo>
                    <a:pt x="841587" y="99907"/>
                    <a:pt x="872913" y="49953"/>
                    <a:pt x="904240" y="0"/>
                  </a:cubicBezTo>
                </a:path>
              </a:pathLst>
            </a:custGeom>
            <a:noFill/>
            <a:ln w="2667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0" name="任意形状 228">
              <a:extLst>
                <a:ext uri="{FF2B5EF4-FFF2-40B4-BE49-F238E27FC236}">
                  <a16:creationId xmlns:a16="http://schemas.microsoft.com/office/drawing/2014/main" id="{320DD530-EF05-B063-1FD4-1F3F6F527AD2}"/>
                </a:ext>
              </a:extLst>
            </p:cNvPr>
            <p:cNvSpPr/>
            <p:nvPr/>
          </p:nvSpPr>
          <p:spPr>
            <a:xfrm flipH="1">
              <a:off x="6784357" y="801651"/>
              <a:ext cx="281538" cy="193101"/>
            </a:xfrm>
            <a:custGeom>
              <a:avLst/>
              <a:gdLst>
                <a:gd name="connsiteX0" fmla="*/ 0 w 309966"/>
                <a:gd name="connsiteY0" fmla="*/ 352587 h 352587"/>
                <a:gd name="connsiteX1" fmla="*/ 27122 w 309966"/>
                <a:gd name="connsiteY1" fmla="*/ 216976 h 352587"/>
                <a:gd name="connsiteX2" fmla="*/ 104613 w 309966"/>
                <a:gd name="connsiteY2" fmla="*/ 154983 h 352587"/>
                <a:gd name="connsiteX3" fmla="*/ 240223 w 309966"/>
                <a:gd name="connsiteY3" fmla="*/ 131736 h 352587"/>
                <a:gd name="connsiteX4" fmla="*/ 298342 w 309966"/>
                <a:gd name="connsiteY4" fmla="*/ 69743 h 352587"/>
                <a:gd name="connsiteX5" fmla="*/ 309966 w 309966"/>
                <a:gd name="connsiteY5" fmla="*/ 0 h 35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66" h="352587">
                  <a:moveTo>
                    <a:pt x="0" y="352587"/>
                  </a:moveTo>
                  <a:cubicBezTo>
                    <a:pt x="4843" y="301248"/>
                    <a:pt x="9687" y="249910"/>
                    <a:pt x="27122" y="216976"/>
                  </a:cubicBezTo>
                  <a:cubicBezTo>
                    <a:pt x="44558" y="184042"/>
                    <a:pt x="69096" y="169190"/>
                    <a:pt x="104613" y="154983"/>
                  </a:cubicBezTo>
                  <a:cubicBezTo>
                    <a:pt x="140130" y="140776"/>
                    <a:pt x="207935" y="145943"/>
                    <a:pt x="240223" y="131736"/>
                  </a:cubicBezTo>
                  <a:cubicBezTo>
                    <a:pt x="272511" y="117529"/>
                    <a:pt x="286718" y="91699"/>
                    <a:pt x="298342" y="69743"/>
                  </a:cubicBezTo>
                  <a:cubicBezTo>
                    <a:pt x="309966" y="47787"/>
                    <a:pt x="309966" y="23893"/>
                    <a:pt x="309966" y="0"/>
                  </a:cubicBezTo>
                </a:path>
              </a:pathLst>
            </a:custGeom>
            <a:noFill/>
            <a:ln w="2540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10"/>
            </a:p>
          </p:txBody>
        </p:sp>
        <p:pic>
          <p:nvPicPr>
            <p:cNvPr id="751" name="图形 750">
              <a:extLst>
                <a:ext uri="{FF2B5EF4-FFF2-40B4-BE49-F238E27FC236}">
                  <a16:creationId xmlns:a16="http://schemas.microsoft.com/office/drawing/2014/main" id="{DC3D5BA2-C9EF-E5C9-3CF4-848AD3FF3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69426"/>
            <a:stretch/>
          </p:blipFill>
          <p:spPr>
            <a:xfrm>
              <a:off x="6847709" y="982318"/>
              <a:ext cx="156887" cy="103161"/>
            </a:xfrm>
            <a:prstGeom prst="rect">
              <a:avLst/>
            </a:prstGeom>
          </p:spPr>
        </p:pic>
        <p:sp>
          <p:nvSpPr>
            <p:cNvPr id="752" name="任意形状 228">
              <a:extLst>
                <a:ext uri="{FF2B5EF4-FFF2-40B4-BE49-F238E27FC236}">
                  <a16:creationId xmlns:a16="http://schemas.microsoft.com/office/drawing/2014/main" id="{76330E5E-3F28-FE28-30A5-1EEC2B54AD84}"/>
                </a:ext>
              </a:extLst>
            </p:cNvPr>
            <p:cNvSpPr/>
            <p:nvPr/>
          </p:nvSpPr>
          <p:spPr>
            <a:xfrm flipH="1">
              <a:off x="6689292" y="1206179"/>
              <a:ext cx="357613" cy="147587"/>
            </a:xfrm>
            <a:custGeom>
              <a:avLst/>
              <a:gdLst>
                <a:gd name="connsiteX0" fmla="*/ 0 w 309966"/>
                <a:gd name="connsiteY0" fmla="*/ 352587 h 352587"/>
                <a:gd name="connsiteX1" fmla="*/ 27122 w 309966"/>
                <a:gd name="connsiteY1" fmla="*/ 216976 h 352587"/>
                <a:gd name="connsiteX2" fmla="*/ 104613 w 309966"/>
                <a:gd name="connsiteY2" fmla="*/ 154983 h 352587"/>
                <a:gd name="connsiteX3" fmla="*/ 240223 w 309966"/>
                <a:gd name="connsiteY3" fmla="*/ 131736 h 352587"/>
                <a:gd name="connsiteX4" fmla="*/ 298342 w 309966"/>
                <a:gd name="connsiteY4" fmla="*/ 69743 h 352587"/>
                <a:gd name="connsiteX5" fmla="*/ 309966 w 309966"/>
                <a:gd name="connsiteY5" fmla="*/ 0 h 35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66" h="352587">
                  <a:moveTo>
                    <a:pt x="0" y="352587"/>
                  </a:moveTo>
                  <a:cubicBezTo>
                    <a:pt x="4843" y="301248"/>
                    <a:pt x="9687" y="249910"/>
                    <a:pt x="27122" y="216976"/>
                  </a:cubicBezTo>
                  <a:cubicBezTo>
                    <a:pt x="44558" y="184042"/>
                    <a:pt x="69096" y="169190"/>
                    <a:pt x="104613" y="154983"/>
                  </a:cubicBezTo>
                  <a:cubicBezTo>
                    <a:pt x="140130" y="140776"/>
                    <a:pt x="207935" y="145943"/>
                    <a:pt x="240223" y="131736"/>
                  </a:cubicBezTo>
                  <a:cubicBezTo>
                    <a:pt x="272511" y="117529"/>
                    <a:pt x="286718" y="91699"/>
                    <a:pt x="298342" y="69743"/>
                  </a:cubicBezTo>
                  <a:cubicBezTo>
                    <a:pt x="309966" y="47787"/>
                    <a:pt x="309966" y="23893"/>
                    <a:pt x="309966" y="0"/>
                  </a:cubicBezTo>
                </a:path>
              </a:pathLst>
            </a:custGeom>
            <a:noFill/>
            <a:ln w="2540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10" dirty="0"/>
            </a:p>
          </p:txBody>
        </p:sp>
        <p:sp>
          <p:nvSpPr>
            <p:cNvPr id="753" name="任意形状 283">
              <a:extLst>
                <a:ext uri="{FF2B5EF4-FFF2-40B4-BE49-F238E27FC236}">
                  <a16:creationId xmlns:a16="http://schemas.microsoft.com/office/drawing/2014/main" id="{FCE3A03E-C47F-2DFA-9A48-B7EC43BB8C80}"/>
                </a:ext>
              </a:extLst>
            </p:cNvPr>
            <p:cNvSpPr/>
            <p:nvPr/>
          </p:nvSpPr>
          <p:spPr>
            <a:xfrm flipH="1">
              <a:off x="7118702" y="1397876"/>
              <a:ext cx="588805" cy="279925"/>
            </a:xfrm>
            <a:custGeom>
              <a:avLst/>
              <a:gdLst>
                <a:gd name="connsiteX0" fmla="*/ 1095375 w 1095375"/>
                <a:gd name="connsiteY0" fmla="*/ 282575 h 282575"/>
                <a:gd name="connsiteX1" fmla="*/ 1079500 w 1095375"/>
                <a:gd name="connsiteY1" fmla="*/ 203200 h 282575"/>
                <a:gd name="connsiteX2" fmla="*/ 1035050 w 1095375"/>
                <a:gd name="connsiteY2" fmla="*/ 146050 h 282575"/>
                <a:gd name="connsiteX3" fmla="*/ 955675 w 1095375"/>
                <a:gd name="connsiteY3" fmla="*/ 120650 h 282575"/>
                <a:gd name="connsiteX4" fmla="*/ 765175 w 1095375"/>
                <a:gd name="connsiteY4" fmla="*/ 107950 h 282575"/>
                <a:gd name="connsiteX5" fmla="*/ 266700 w 1095375"/>
                <a:gd name="connsiteY5" fmla="*/ 104775 h 282575"/>
                <a:gd name="connsiteX6" fmla="*/ 127000 w 1095375"/>
                <a:gd name="connsiteY6" fmla="*/ 98425 h 282575"/>
                <a:gd name="connsiteX7" fmla="*/ 53975 w 1095375"/>
                <a:gd name="connsiteY7" fmla="*/ 79375 h 282575"/>
                <a:gd name="connsiteX8" fmla="*/ 15875 w 1095375"/>
                <a:gd name="connsiteY8" fmla="*/ 44450 h 282575"/>
                <a:gd name="connsiteX9" fmla="*/ 0 w 1095375"/>
                <a:gd name="connsiteY9" fmla="*/ 0 h 28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5375" h="282575">
                  <a:moveTo>
                    <a:pt x="1095375" y="282575"/>
                  </a:moveTo>
                  <a:cubicBezTo>
                    <a:pt x="1092464" y="254264"/>
                    <a:pt x="1089554" y="225954"/>
                    <a:pt x="1079500" y="203200"/>
                  </a:cubicBezTo>
                  <a:cubicBezTo>
                    <a:pt x="1069446" y="180446"/>
                    <a:pt x="1055688" y="159808"/>
                    <a:pt x="1035050" y="146050"/>
                  </a:cubicBezTo>
                  <a:cubicBezTo>
                    <a:pt x="1014412" y="132292"/>
                    <a:pt x="1000654" y="127000"/>
                    <a:pt x="955675" y="120650"/>
                  </a:cubicBezTo>
                  <a:cubicBezTo>
                    <a:pt x="910696" y="114300"/>
                    <a:pt x="880004" y="110596"/>
                    <a:pt x="765175" y="107950"/>
                  </a:cubicBezTo>
                  <a:cubicBezTo>
                    <a:pt x="650346" y="105304"/>
                    <a:pt x="373062" y="106362"/>
                    <a:pt x="266700" y="104775"/>
                  </a:cubicBezTo>
                  <a:cubicBezTo>
                    <a:pt x="160338" y="103188"/>
                    <a:pt x="162454" y="102658"/>
                    <a:pt x="127000" y="98425"/>
                  </a:cubicBezTo>
                  <a:cubicBezTo>
                    <a:pt x="91546" y="94192"/>
                    <a:pt x="72496" y="88371"/>
                    <a:pt x="53975" y="79375"/>
                  </a:cubicBezTo>
                  <a:cubicBezTo>
                    <a:pt x="35454" y="70379"/>
                    <a:pt x="24871" y="57679"/>
                    <a:pt x="15875" y="44450"/>
                  </a:cubicBezTo>
                  <a:cubicBezTo>
                    <a:pt x="6879" y="31221"/>
                    <a:pt x="3439" y="15610"/>
                    <a:pt x="0" y="0"/>
                  </a:cubicBezTo>
                </a:path>
              </a:pathLst>
            </a:custGeom>
            <a:noFill/>
            <a:ln w="2540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4" name="任意形状 142">
              <a:extLst>
                <a:ext uri="{FF2B5EF4-FFF2-40B4-BE49-F238E27FC236}">
                  <a16:creationId xmlns:a16="http://schemas.microsoft.com/office/drawing/2014/main" id="{866A944C-66A2-A92B-D65C-D986BED071B1}"/>
                </a:ext>
              </a:extLst>
            </p:cNvPr>
            <p:cNvSpPr/>
            <p:nvPr/>
          </p:nvSpPr>
          <p:spPr>
            <a:xfrm flipH="1">
              <a:off x="7107787" y="2345713"/>
              <a:ext cx="451876" cy="298869"/>
            </a:xfrm>
            <a:custGeom>
              <a:avLst/>
              <a:gdLst>
                <a:gd name="connsiteX0" fmla="*/ 570016 w 570016"/>
                <a:gd name="connsiteY0" fmla="*/ 362198 h 362198"/>
                <a:gd name="connsiteX1" fmla="*/ 534390 w 570016"/>
                <a:gd name="connsiteY1" fmla="*/ 249382 h 362198"/>
                <a:gd name="connsiteX2" fmla="*/ 463138 w 570016"/>
                <a:gd name="connsiteY2" fmla="*/ 178130 h 362198"/>
                <a:gd name="connsiteX3" fmla="*/ 326571 w 570016"/>
                <a:gd name="connsiteY3" fmla="*/ 154379 h 362198"/>
                <a:gd name="connsiteX4" fmla="*/ 124691 w 570016"/>
                <a:gd name="connsiteY4" fmla="*/ 142504 h 362198"/>
                <a:gd name="connsiteX5" fmla="*/ 23751 w 570016"/>
                <a:gd name="connsiteY5" fmla="*/ 83127 h 362198"/>
                <a:gd name="connsiteX6" fmla="*/ 0 w 570016"/>
                <a:gd name="connsiteY6" fmla="*/ 0 h 3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0016" h="362198">
                  <a:moveTo>
                    <a:pt x="570016" y="362198"/>
                  </a:moveTo>
                  <a:cubicBezTo>
                    <a:pt x="561109" y="321129"/>
                    <a:pt x="552203" y="280060"/>
                    <a:pt x="534390" y="249382"/>
                  </a:cubicBezTo>
                  <a:cubicBezTo>
                    <a:pt x="516577" y="218704"/>
                    <a:pt x="497774" y="193964"/>
                    <a:pt x="463138" y="178130"/>
                  </a:cubicBezTo>
                  <a:cubicBezTo>
                    <a:pt x="428502" y="162296"/>
                    <a:pt x="382979" y="160317"/>
                    <a:pt x="326571" y="154379"/>
                  </a:cubicBezTo>
                  <a:cubicBezTo>
                    <a:pt x="270163" y="148441"/>
                    <a:pt x="175161" y="154379"/>
                    <a:pt x="124691" y="142504"/>
                  </a:cubicBezTo>
                  <a:cubicBezTo>
                    <a:pt x="74221" y="130629"/>
                    <a:pt x="44533" y="106878"/>
                    <a:pt x="23751" y="83127"/>
                  </a:cubicBezTo>
                  <a:cubicBezTo>
                    <a:pt x="2969" y="59376"/>
                    <a:pt x="1484" y="29688"/>
                    <a:pt x="0" y="0"/>
                  </a:cubicBezTo>
                </a:path>
              </a:pathLst>
            </a:custGeom>
            <a:noFill/>
            <a:ln w="28575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/>
            </a:p>
          </p:txBody>
        </p:sp>
        <p:pic>
          <p:nvPicPr>
            <p:cNvPr id="5" name="Picture 4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7B911560-4683-29B4-71F3-B0568E0A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652987" y="4412052"/>
              <a:ext cx="126000" cy="126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488E3D-8127-A307-CDFF-64CE9F56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761413" y="4943694"/>
              <a:ext cx="87428" cy="126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E869C-6CB0-C280-C43B-FBBFF07B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298136" y="4927169"/>
              <a:ext cx="87428" cy="126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97F8D0-75F9-BCBE-E95F-D486F104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769479" y="5347972"/>
              <a:ext cx="126000" cy="126000"/>
            </a:xfrm>
            <a:prstGeom prst="rect">
              <a:avLst/>
            </a:prstGeom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1456D06-1E26-88B5-89F5-62247D87926C}"/>
                </a:ext>
              </a:extLst>
            </p:cNvPr>
            <p:cNvSpPr/>
            <p:nvPr/>
          </p:nvSpPr>
          <p:spPr>
            <a:xfrm>
              <a:off x="7106606" y="2003651"/>
              <a:ext cx="1004802" cy="833514"/>
            </a:xfrm>
            <a:custGeom>
              <a:avLst/>
              <a:gdLst>
                <a:gd name="connsiteX0" fmla="*/ 0 w 978033"/>
                <a:gd name="connsiteY0" fmla="*/ 958850 h 958850"/>
                <a:gd name="connsiteX1" fmla="*/ 447675 w 978033"/>
                <a:gd name="connsiteY1" fmla="*/ 708025 h 958850"/>
                <a:gd name="connsiteX2" fmla="*/ 781050 w 978033"/>
                <a:gd name="connsiteY2" fmla="*/ 482600 h 958850"/>
                <a:gd name="connsiteX3" fmla="*/ 946150 w 978033"/>
                <a:gd name="connsiteY3" fmla="*/ 203200 h 958850"/>
                <a:gd name="connsiteX4" fmla="*/ 977900 w 978033"/>
                <a:gd name="connsiteY4" fmla="*/ 0 h 95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033" h="958850">
                  <a:moveTo>
                    <a:pt x="0" y="958850"/>
                  </a:moveTo>
                  <a:cubicBezTo>
                    <a:pt x="158750" y="873125"/>
                    <a:pt x="317500" y="787400"/>
                    <a:pt x="447675" y="708025"/>
                  </a:cubicBezTo>
                  <a:cubicBezTo>
                    <a:pt x="577850" y="628650"/>
                    <a:pt x="697971" y="566737"/>
                    <a:pt x="781050" y="482600"/>
                  </a:cubicBezTo>
                  <a:cubicBezTo>
                    <a:pt x="864129" y="398463"/>
                    <a:pt x="913342" y="283633"/>
                    <a:pt x="946150" y="203200"/>
                  </a:cubicBezTo>
                  <a:cubicBezTo>
                    <a:pt x="978958" y="122767"/>
                    <a:pt x="978429" y="61383"/>
                    <a:pt x="977900" y="0"/>
                  </a:cubicBezTo>
                </a:path>
              </a:pathLst>
            </a:custGeom>
            <a:noFill/>
            <a:ln w="33401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295">
              <a:extLst>
                <a:ext uri="{FF2B5EF4-FFF2-40B4-BE49-F238E27FC236}">
                  <a16:creationId xmlns:a16="http://schemas.microsoft.com/office/drawing/2014/main" id="{A193A435-5B9A-9BF4-3378-682A03013F94}"/>
                </a:ext>
              </a:extLst>
            </p:cNvPr>
            <p:cNvSpPr/>
            <p:nvPr/>
          </p:nvSpPr>
          <p:spPr>
            <a:xfrm>
              <a:off x="7887284" y="1862283"/>
              <a:ext cx="579887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l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PanGu</a:t>
              </a:r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-Coder</a:t>
              </a:r>
              <a:endParaRPr kumimoji="1" lang="en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5" name="图片 14" descr="徽标, 公司名称&#10;&#10;描述已自动生成">
              <a:extLst>
                <a:ext uri="{FF2B5EF4-FFF2-40B4-BE49-F238E27FC236}">
                  <a16:creationId xmlns:a16="http://schemas.microsoft.com/office/drawing/2014/main" id="{99AAC842-A49B-55C5-CEF4-04EBE49AA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2099" y="1791193"/>
              <a:ext cx="124031" cy="126000"/>
            </a:xfrm>
            <a:prstGeom prst="rect">
              <a:avLst/>
            </a:prstGeom>
          </p:spPr>
        </p:pic>
        <p:sp>
          <p:nvSpPr>
            <p:cNvPr id="8" name="圆角矩形 295">
              <a:extLst>
                <a:ext uri="{FF2B5EF4-FFF2-40B4-BE49-F238E27FC236}">
                  <a16:creationId xmlns:a16="http://schemas.microsoft.com/office/drawing/2014/main" id="{1C38355A-BCA5-D17B-D6D8-93DD7C804169}"/>
                </a:ext>
              </a:extLst>
            </p:cNvPr>
            <p:cNvSpPr/>
            <p:nvPr/>
          </p:nvSpPr>
          <p:spPr>
            <a:xfrm>
              <a:off x="7612140" y="1616228"/>
              <a:ext cx="378889" cy="14066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Phi-1</a:t>
              </a:r>
              <a:endParaRPr kumimoji="1" lang="en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" name="Picture 30" descr="Microsoft Logo - Free Vectors &amp; PSDs to Download">
              <a:extLst>
                <a:ext uri="{FF2B5EF4-FFF2-40B4-BE49-F238E27FC236}">
                  <a16:creationId xmlns:a16="http://schemas.microsoft.com/office/drawing/2014/main" id="{07B8E9B8-26AF-2B47-CD09-E432BC531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0932" y="1542888"/>
              <a:ext cx="122488" cy="12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任意形状 232">
              <a:extLst>
                <a:ext uri="{FF2B5EF4-FFF2-40B4-BE49-F238E27FC236}">
                  <a16:creationId xmlns:a16="http://schemas.microsoft.com/office/drawing/2014/main" id="{177D8E93-D620-F9E1-F9D6-CA2EC57C3216}"/>
                </a:ext>
              </a:extLst>
            </p:cNvPr>
            <p:cNvSpPr/>
            <p:nvPr/>
          </p:nvSpPr>
          <p:spPr>
            <a:xfrm>
              <a:off x="7099893" y="1758587"/>
              <a:ext cx="687849" cy="204928"/>
            </a:xfrm>
            <a:custGeom>
              <a:avLst/>
              <a:gdLst>
                <a:gd name="connsiteX0" fmla="*/ 0 w 490984"/>
                <a:gd name="connsiteY0" fmla="*/ 319815 h 319815"/>
                <a:gd name="connsiteX1" fmla="*/ 36036 w 490984"/>
                <a:gd name="connsiteY1" fmla="*/ 216213 h 319815"/>
                <a:gd name="connsiteX2" fmla="*/ 148647 w 490984"/>
                <a:gd name="connsiteY2" fmla="*/ 162160 h 319815"/>
                <a:gd name="connsiteX3" fmla="*/ 310806 w 490984"/>
                <a:gd name="connsiteY3" fmla="*/ 144142 h 319815"/>
                <a:gd name="connsiteX4" fmla="*/ 427922 w 490984"/>
                <a:gd name="connsiteY4" fmla="*/ 121620 h 319815"/>
                <a:gd name="connsiteX5" fmla="*/ 477470 w 490984"/>
                <a:gd name="connsiteY5" fmla="*/ 67567 h 319815"/>
                <a:gd name="connsiteX6" fmla="*/ 490984 w 490984"/>
                <a:gd name="connsiteY6" fmla="*/ 0 h 31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984" h="319815">
                  <a:moveTo>
                    <a:pt x="0" y="319815"/>
                  </a:moveTo>
                  <a:cubicBezTo>
                    <a:pt x="5631" y="281152"/>
                    <a:pt x="11262" y="242489"/>
                    <a:pt x="36036" y="216213"/>
                  </a:cubicBezTo>
                  <a:cubicBezTo>
                    <a:pt x="60810" y="189937"/>
                    <a:pt x="102852" y="174172"/>
                    <a:pt x="148647" y="162160"/>
                  </a:cubicBezTo>
                  <a:cubicBezTo>
                    <a:pt x="194442" y="150148"/>
                    <a:pt x="264260" y="150899"/>
                    <a:pt x="310806" y="144142"/>
                  </a:cubicBezTo>
                  <a:cubicBezTo>
                    <a:pt x="357352" y="137385"/>
                    <a:pt x="400145" y="134382"/>
                    <a:pt x="427922" y="121620"/>
                  </a:cubicBezTo>
                  <a:cubicBezTo>
                    <a:pt x="455699" y="108858"/>
                    <a:pt x="466960" y="87837"/>
                    <a:pt x="477470" y="67567"/>
                  </a:cubicBezTo>
                  <a:cubicBezTo>
                    <a:pt x="487980" y="47297"/>
                    <a:pt x="489482" y="23648"/>
                    <a:pt x="490984" y="0"/>
                  </a:cubicBezTo>
                </a:path>
              </a:pathLst>
            </a:custGeom>
            <a:noFill/>
            <a:ln w="2667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任意形状 155">
              <a:extLst>
                <a:ext uri="{FF2B5EF4-FFF2-40B4-BE49-F238E27FC236}">
                  <a16:creationId xmlns:a16="http://schemas.microsoft.com/office/drawing/2014/main" id="{30660F6B-B613-69A3-4C9C-F0F506DEDE7D}"/>
                </a:ext>
              </a:extLst>
            </p:cNvPr>
            <p:cNvSpPr/>
            <p:nvPr/>
          </p:nvSpPr>
          <p:spPr>
            <a:xfrm>
              <a:off x="7751184" y="293750"/>
              <a:ext cx="651206" cy="1246801"/>
            </a:xfrm>
            <a:custGeom>
              <a:avLst/>
              <a:gdLst>
                <a:gd name="connsiteX0" fmla="*/ 0 w 442836"/>
                <a:gd name="connsiteY0" fmla="*/ 423949 h 423949"/>
                <a:gd name="connsiteX1" fmla="*/ 207818 w 442836"/>
                <a:gd name="connsiteY1" fmla="*/ 374073 h 423949"/>
                <a:gd name="connsiteX2" fmla="*/ 357447 w 442836"/>
                <a:gd name="connsiteY2" fmla="*/ 266007 h 423949"/>
                <a:gd name="connsiteX3" fmla="*/ 432262 w 442836"/>
                <a:gd name="connsiteY3" fmla="*/ 99753 h 423949"/>
                <a:gd name="connsiteX4" fmla="*/ 440574 w 442836"/>
                <a:gd name="connsiteY4" fmla="*/ 0 h 42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36" h="423949">
                  <a:moveTo>
                    <a:pt x="0" y="423949"/>
                  </a:moveTo>
                  <a:cubicBezTo>
                    <a:pt x="74122" y="412173"/>
                    <a:pt x="148244" y="400397"/>
                    <a:pt x="207818" y="374073"/>
                  </a:cubicBezTo>
                  <a:cubicBezTo>
                    <a:pt x="267393" y="347749"/>
                    <a:pt x="320040" y="311727"/>
                    <a:pt x="357447" y="266007"/>
                  </a:cubicBezTo>
                  <a:cubicBezTo>
                    <a:pt x="394854" y="220287"/>
                    <a:pt x="418408" y="144087"/>
                    <a:pt x="432262" y="99753"/>
                  </a:cubicBezTo>
                  <a:cubicBezTo>
                    <a:pt x="446117" y="55418"/>
                    <a:pt x="443345" y="27709"/>
                    <a:pt x="440574" y="0"/>
                  </a:cubicBezTo>
                </a:path>
              </a:pathLst>
            </a:custGeom>
            <a:noFill/>
            <a:ln w="22225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 dirty="0"/>
            </a:p>
          </p:txBody>
        </p:sp>
        <p:sp>
          <p:nvSpPr>
            <p:cNvPr id="17" name="任意形状 129">
              <a:extLst>
                <a:ext uri="{FF2B5EF4-FFF2-40B4-BE49-F238E27FC236}">
                  <a16:creationId xmlns:a16="http://schemas.microsoft.com/office/drawing/2014/main" id="{D1912E78-1A22-B99C-E651-A94AF6435CEB}"/>
                </a:ext>
              </a:extLst>
            </p:cNvPr>
            <p:cNvSpPr/>
            <p:nvPr/>
          </p:nvSpPr>
          <p:spPr>
            <a:xfrm>
              <a:off x="7082175" y="1338731"/>
              <a:ext cx="1435063" cy="574611"/>
            </a:xfrm>
            <a:custGeom>
              <a:avLst/>
              <a:gdLst>
                <a:gd name="connsiteX0" fmla="*/ 0 w 904240"/>
                <a:gd name="connsiteY0" fmla="*/ 518160 h 518160"/>
                <a:gd name="connsiteX1" fmla="*/ 101600 w 904240"/>
                <a:gd name="connsiteY1" fmla="*/ 325120 h 518160"/>
                <a:gd name="connsiteX2" fmla="*/ 365760 w 904240"/>
                <a:gd name="connsiteY2" fmla="*/ 193040 h 518160"/>
                <a:gd name="connsiteX3" fmla="*/ 751840 w 904240"/>
                <a:gd name="connsiteY3" fmla="*/ 132080 h 518160"/>
                <a:gd name="connsiteX4" fmla="*/ 904240 w 904240"/>
                <a:gd name="connsiteY4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240" h="518160">
                  <a:moveTo>
                    <a:pt x="0" y="518160"/>
                  </a:moveTo>
                  <a:cubicBezTo>
                    <a:pt x="20320" y="448733"/>
                    <a:pt x="40640" y="379307"/>
                    <a:pt x="101600" y="325120"/>
                  </a:cubicBezTo>
                  <a:cubicBezTo>
                    <a:pt x="162560" y="270933"/>
                    <a:pt x="257387" y="225213"/>
                    <a:pt x="365760" y="193040"/>
                  </a:cubicBezTo>
                  <a:cubicBezTo>
                    <a:pt x="474133" y="160867"/>
                    <a:pt x="662093" y="164253"/>
                    <a:pt x="751840" y="132080"/>
                  </a:cubicBezTo>
                  <a:cubicBezTo>
                    <a:pt x="841587" y="99907"/>
                    <a:pt x="872913" y="49953"/>
                    <a:pt x="904240" y="0"/>
                  </a:cubicBezTo>
                </a:path>
              </a:pathLst>
            </a:custGeom>
            <a:noFill/>
            <a:ln w="2667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圆角矩形 230">
              <a:extLst>
                <a:ext uri="{FF2B5EF4-FFF2-40B4-BE49-F238E27FC236}">
                  <a16:creationId xmlns:a16="http://schemas.microsoft.com/office/drawing/2014/main" id="{0E55555C-B7DE-CD01-B2CE-B142FB5D2FAF}"/>
                </a:ext>
              </a:extLst>
            </p:cNvPr>
            <p:cNvSpPr/>
            <p:nvPr/>
          </p:nvSpPr>
          <p:spPr>
            <a:xfrm>
              <a:off x="8129831" y="152063"/>
              <a:ext cx="511277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StarCoder2</a:t>
              </a:r>
            </a:p>
          </p:txBody>
        </p:sp>
        <p:pic>
          <p:nvPicPr>
            <p:cNvPr id="19" name="图片 18" descr="图标&#10;&#10;描述已自动生成">
              <a:extLst>
                <a:ext uri="{FF2B5EF4-FFF2-40B4-BE49-F238E27FC236}">
                  <a16:creationId xmlns:a16="http://schemas.microsoft.com/office/drawing/2014/main" id="{406157AB-D9D2-50DC-B48A-CEBEBC6A5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595102" y="62388"/>
              <a:ext cx="126000" cy="126000"/>
            </a:xfrm>
            <a:prstGeom prst="rect">
              <a:avLst/>
            </a:prstGeom>
          </p:spPr>
        </p:pic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C9C652A-3C9A-C32F-9721-D744DBBE6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676010" y="135801"/>
              <a:ext cx="259219" cy="155206"/>
            </a:xfrm>
            <a:prstGeom prst="rect">
              <a:avLst/>
            </a:prstGeom>
          </p:spPr>
        </p:pic>
        <p:sp>
          <p:nvSpPr>
            <p:cNvPr id="6" name="任意形状 228">
              <a:extLst>
                <a:ext uri="{FF2B5EF4-FFF2-40B4-BE49-F238E27FC236}">
                  <a16:creationId xmlns:a16="http://schemas.microsoft.com/office/drawing/2014/main" id="{60F41489-BC8C-5537-9C00-8CD9B4BB1833}"/>
                </a:ext>
              </a:extLst>
            </p:cNvPr>
            <p:cNvSpPr/>
            <p:nvPr/>
          </p:nvSpPr>
          <p:spPr>
            <a:xfrm>
              <a:off x="7144994" y="575203"/>
              <a:ext cx="467146" cy="193101"/>
            </a:xfrm>
            <a:custGeom>
              <a:avLst/>
              <a:gdLst>
                <a:gd name="connsiteX0" fmla="*/ 0 w 309966"/>
                <a:gd name="connsiteY0" fmla="*/ 352587 h 352587"/>
                <a:gd name="connsiteX1" fmla="*/ 27122 w 309966"/>
                <a:gd name="connsiteY1" fmla="*/ 216976 h 352587"/>
                <a:gd name="connsiteX2" fmla="*/ 104613 w 309966"/>
                <a:gd name="connsiteY2" fmla="*/ 154983 h 352587"/>
                <a:gd name="connsiteX3" fmla="*/ 240223 w 309966"/>
                <a:gd name="connsiteY3" fmla="*/ 131736 h 352587"/>
                <a:gd name="connsiteX4" fmla="*/ 298342 w 309966"/>
                <a:gd name="connsiteY4" fmla="*/ 69743 h 352587"/>
                <a:gd name="connsiteX5" fmla="*/ 309966 w 309966"/>
                <a:gd name="connsiteY5" fmla="*/ 0 h 35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66" h="352587">
                  <a:moveTo>
                    <a:pt x="0" y="352587"/>
                  </a:moveTo>
                  <a:cubicBezTo>
                    <a:pt x="4843" y="301248"/>
                    <a:pt x="9687" y="249910"/>
                    <a:pt x="27122" y="216976"/>
                  </a:cubicBezTo>
                  <a:cubicBezTo>
                    <a:pt x="44558" y="184042"/>
                    <a:pt x="69096" y="169190"/>
                    <a:pt x="104613" y="154983"/>
                  </a:cubicBezTo>
                  <a:cubicBezTo>
                    <a:pt x="140130" y="140776"/>
                    <a:pt x="207935" y="145943"/>
                    <a:pt x="240223" y="131736"/>
                  </a:cubicBezTo>
                  <a:cubicBezTo>
                    <a:pt x="272511" y="117529"/>
                    <a:pt x="286718" y="91699"/>
                    <a:pt x="298342" y="69743"/>
                  </a:cubicBezTo>
                  <a:cubicBezTo>
                    <a:pt x="309966" y="47787"/>
                    <a:pt x="309966" y="23893"/>
                    <a:pt x="309966" y="0"/>
                  </a:cubicBezTo>
                </a:path>
              </a:pathLst>
            </a:custGeom>
            <a:noFill/>
            <a:ln w="2540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10"/>
            </a:p>
          </p:txBody>
        </p:sp>
        <p:sp>
          <p:nvSpPr>
            <p:cNvPr id="7" name="任意形状 470">
              <a:extLst>
                <a:ext uri="{FF2B5EF4-FFF2-40B4-BE49-F238E27FC236}">
                  <a16:creationId xmlns:a16="http://schemas.microsoft.com/office/drawing/2014/main" id="{A48865D4-5B05-C707-8404-F426ED81454A}"/>
                </a:ext>
              </a:extLst>
            </p:cNvPr>
            <p:cNvSpPr/>
            <p:nvPr/>
          </p:nvSpPr>
          <p:spPr>
            <a:xfrm flipH="1">
              <a:off x="7042803" y="243833"/>
              <a:ext cx="466965" cy="232085"/>
            </a:xfrm>
            <a:custGeom>
              <a:avLst/>
              <a:gdLst>
                <a:gd name="connsiteX0" fmla="*/ 1935126 w 1935126"/>
                <a:gd name="connsiteY0" fmla="*/ 983511 h 983511"/>
                <a:gd name="connsiteX1" fmla="*/ 1913861 w 1935126"/>
                <a:gd name="connsiteY1" fmla="*/ 861237 h 983511"/>
                <a:gd name="connsiteX2" fmla="*/ 1844749 w 1935126"/>
                <a:gd name="connsiteY2" fmla="*/ 760228 h 983511"/>
                <a:gd name="connsiteX3" fmla="*/ 1738424 w 1935126"/>
                <a:gd name="connsiteY3" fmla="*/ 691116 h 983511"/>
                <a:gd name="connsiteX4" fmla="*/ 1509824 w 1935126"/>
                <a:gd name="connsiteY4" fmla="*/ 627321 h 983511"/>
                <a:gd name="connsiteX5" fmla="*/ 914400 w 1935126"/>
                <a:gd name="connsiteY5" fmla="*/ 606056 h 983511"/>
                <a:gd name="connsiteX6" fmla="*/ 457200 w 1935126"/>
                <a:gd name="connsiteY6" fmla="*/ 595423 h 983511"/>
                <a:gd name="connsiteX7" fmla="*/ 244549 w 1935126"/>
                <a:gd name="connsiteY7" fmla="*/ 536944 h 983511"/>
                <a:gd name="connsiteX8" fmla="*/ 132907 w 1935126"/>
                <a:gd name="connsiteY8" fmla="*/ 483781 h 983511"/>
                <a:gd name="connsiteX9" fmla="*/ 53163 w 1935126"/>
                <a:gd name="connsiteY9" fmla="*/ 393404 h 983511"/>
                <a:gd name="connsiteX10" fmla="*/ 10633 w 1935126"/>
                <a:gd name="connsiteY10" fmla="*/ 233916 h 983511"/>
                <a:gd name="connsiteX11" fmla="*/ 0 w 1935126"/>
                <a:gd name="connsiteY11" fmla="*/ 0 h 98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5126" h="983511">
                  <a:moveTo>
                    <a:pt x="1935126" y="983511"/>
                  </a:moveTo>
                  <a:cubicBezTo>
                    <a:pt x="1932025" y="940981"/>
                    <a:pt x="1928924" y="898451"/>
                    <a:pt x="1913861" y="861237"/>
                  </a:cubicBezTo>
                  <a:cubicBezTo>
                    <a:pt x="1898798" y="824023"/>
                    <a:pt x="1873988" y="788581"/>
                    <a:pt x="1844749" y="760228"/>
                  </a:cubicBezTo>
                  <a:cubicBezTo>
                    <a:pt x="1815510" y="731875"/>
                    <a:pt x="1794245" y="713267"/>
                    <a:pt x="1738424" y="691116"/>
                  </a:cubicBezTo>
                  <a:cubicBezTo>
                    <a:pt x="1682603" y="668965"/>
                    <a:pt x="1647161" y="641498"/>
                    <a:pt x="1509824" y="627321"/>
                  </a:cubicBezTo>
                  <a:cubicBezTo>
                    <a:pt x="1372487" y="613144"/>
                    <a:pt x="914400" y="606056"/>
                    <a:pt x="914400" y="606056"/>
                  </a:cubicBezTo>
                  <a:cubicBezTo>
                    <a:pt x="738963" y="600740"/>
                    <a:pt x="568842" y="606942"/>
                    <a:pt x="457200" y="595423"/>
                  </a:cubicBezTo>
                  <a:cubicBezTo>
                    <a:pt x="345558" y="583904"/>
                    <a:pt x="298598" y="555551"/>
                    <a:pt x="244549" y="536944"/>
                  </a:cubicBezTo>
                  <a:cubicBezTo>
                    <a:pt x="190500" y="518337"/>
                    <a:pt x="164805" y="507704"/>
                    <a:pt x="132907" y="483781"/>
                  </a:cubicBezTo>
                  <a:cubicBezTo>
                    <a:pt x="101009" y="459858"/>
                    <a:pt x="73542" y="435048"/>
                    <a:pt x="53163" y="393404"/>
                  </a:cubicBezTo>
                  <a:cubicBezTo>
                    <a:pt x="32784" y="351760"/>
                    <a:pt x="19493" y="299483"/>
                    <a:pt x="10633" y="233916"/>
                  </a:cubicBezTo>
                  <a:cubicBezTo>
                    <a:pt x="1773" y="168349"/>
                    <a:pt x="886" y="84174"/>
                    <a:pt x="0" y="0"/>
                  </a:cubicBezTo>
                </a:path>
              </a:pathLst>
            </a:custGeom>
            <a:noFill/>
            <a:ln w="25400">
              <a:solidFill>
                <a:srgbClr val="205072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49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圆角矩形 230">
              <a:extLst>
                <a:ext uri="{FF2B5EF4-FFF2-40B4-BE49-F238E27FC236}">
                  <a16:creationId xmlns:a16="http://schemas.microsoft.com/office/drawing/2014/main" id="{9E4FB677-B525-E08A-AD38-32C62B393E2C}"/>
                </a:ext>
              </a:extLst>
            </p:cNvPr>
            <p:cNvSpPr/>
            <p:nvPr/>
          </p:nvSpPr>
          <p:spPr>
            <a:xfrm>
              <a:off x="7249856" y="97010"/>
              <a:ext cx="584196" cy="141671"/>
            </a:xfrm>
            <a:prstGeom prst="roundRect">
              <a:avLst/>
            </a:prstGeom>
            <a:solidFill>
              <a:srgbClr val="205072"/>
            </a:solidFill>
            <a:ln w="19050" cmpd="sng">
              <a:solidFill>
                <a:srgbClr val="20507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kumimoji="1" lang="en-US" altLang="zh-CN" sz="832" b="1" spc="-35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CodeGemma</a:t>
              </a:r>
              <a:endParaRPr kumimoji="1" lang="en-US" altLang="zh-CN" sz="832" b="1" spc="-3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3" name="Picture 16" descr="DeepMind · GitHub">
              <a:extLst>
                <a:ext uri="{FF2B5EF4-FFF2-40B4-BE49-F238E27FC236}">
                  <a16:creationId xmlns:a16="http://schemas.microsoft.com/office/drawing/2014/main" id="{44202540-21B1-707C-9190-8A3AA9A79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6404" y="19683"/>
              <a:ext cx="141034" cy="14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872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704</TotalTime>
  <Words>79</Words>
  <Application>Microsoft Macintosh PowerPoint</Application>
  <PresentationFormat>Custom</PresentationFormat>
  <Paragraphs>69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Monaco</vt:lpstr>
      <vt:lpstr>Office 2013 - 2022 主题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靳 弘业</dc:creator>
  <cp:lastModifiedBy>e3405</cp:lastModifiedBy>
  <cp:revision>230</cp:revision>
  <dcterms:created xsi:type="dcterms:W3CDTF">2023-04-28T22:14:15Z</dcterms:created>
  <dcterms:modified xsi:type="dcterms:W3CDTF">2024-05-01T05:43:00Z</dcterms:modified>
</cp:coreProperties>
</file>